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handoutMasterIdLst>
    <p:handoutMasterId r:id="rId12"/>
  </p:handoutMasterIdLst>
  <p:sldIdLst>
    <p:sldId id="256" r:id="rId3"/>
    <p:sldId id="301" r:id="rId4"/>
    <p:sldId id="334" r:id="rId5"/>
    <p:sldId id="304" r:id="rId6"/>
    <p:sldId id="335" r:id="rId7"/>
    <p:sldId id="336" r:id="rId8"/>
    <p:sldId id="337" r:id="rId9"/>
    <p:sldId id="338" r:id="rId10"/>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3977" autoAdjust="0"/>
  </p:normalViewPr>
  <p:slideViewPr>
    <p:cSldViewPr>
      <p:cViewPr varScale="1">
        <p:scale>
          <a:sx n="50" d="100"/>
          <a:sy n="50" d="100"/>
        </p:scale>
        <p:origin x="-475"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579"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TW" sz="1200"/>
            </a:lvl1pPr>
          </a:lstStyle>
          <a:p>
            <a:endParaRPr lang="zh-TW" dirty="0"/>
          </a:p>
        </p:txBody>
      </p:sp>
      <p:sp>
        <p:nvSpPr>
          <p:cNvPr id="3" name="Rectangle 2"/>
          <p:cNvSpPr>
            <a:spLocks noGrp="1"/>
          </p:cNvSpPr>
          <p:nvPr>
            <p:ph type="dt" sz="quarter" idx="1"/>
          </p:nvPr>
        </p:nvSpPr>
        <p:spPr>
          <a:xfrm>
            <a:off x="3884613" y="0"/>
            <a:ext cx="2971800" cy="457200"/>
          </a:xfrm>
          <a:prstGeom prst="rect">
            <a:avLst/>
          </a:prstGeom>
        </p:spPr>
        <p:txBody>
          <a:bodyPr vert="horz" rtlCol="0"/>
          <a:lstStyle>
            <a:lvl1pPr algn="r" latinLnBrk="0">
              <a:defRPr lang="zh-TW" sz="1200"/>
            </a:lvl1pPr>
          </a:lstStyle>
          <a:p>
            <a:fld id="{9472DD5C-B6A9-4714-908F-0B8F74738B98}" type="datetimeFigureOut">
              <a:rPr lang="en-US" altLang="zh-TW" smtClean="0"/>
              <a:pPr/>
              <a:t>2/23/2020</a:t>
            </a:fld>
            <a:endParaRPr lang="zh-TW" dirty="0"/>
          </a:p>
        </p:txBody>
      </p:sp>
      <p:sp>
        <p:nvSpPr>
          <p:cNvPr id="4" name="Rectangle 3"/>
          <p:cNvSpPr>
            <a:spLocks noGrp="1"/>
          </p:cNvSpPr>
          <p:nvPr>
            <p:ph type="ftr" sz="quarter" idx="2"/>
          </p:nvPr>
        </p:nvSpPr>
        <p:spPr>
          <a:xfrm>
            <a:off x="0" y="8685213"/>
            <a:ext cx="2971800" cy="457200"/>
          </a:xfrm>
          <a:prstGeom prst="rect">
            <a:avLst/>
          </a:prstGeom>
        </p:spPr>
        <p:txBody>
          <a:bodyPr vert="horz" rtlCol="0" anchor="b"/>
          <a:lstStyle>
            <a:lvl1pPr algn="l" latinLnBrk="0">
              <a:defRPr lang="zh-TW" sz="1200"/>
            </a:lvl1pPr>
          </a:lstStyle>
          <a:p>
            <a:endParaRPr lang="zh-TW" dirty="0"/>
          </a:p>
        </p:txBody>
      </p:sp>
      <p:sp>
        <p:nvSpPr>
          <p:cNvPr id="5" name="Rectangle 4"/>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zh-TW" sz="1200"/>
            </a:lvl1pPr>
          </a:lstStyle>
          <a:p>
            <a:fld id="{7C1C90DE-A98B-4173-B17E-434F189FC4DB}" type="slidenum">
              <a:rPr lang="zh-TW" smtClean="0"/>
              <a:pPr/>
              <a:t>‹#›</a:t>
            </a:fld>
            <a:endParaRPr lang="zh-TW"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TW" sz="1200"/>
            </a:lvl1pPr>
          </a:lstStyle>
          <a:p>
            <a:endParaRPr lang="zh-TW"/>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zh-TW" sz="1200"/>
            </a:lvl1pPr>
          </a:lstStyle>
          <a:p>
            <a:fld id="{193366E8-8A22-4400-BBA2-8D322280A6E8}" type="datetimeFigureOut">
              <a:rPr/>
              <a:pPr/>
              <a:t>06.09.06</a:t>
            </a:fld>
            <a:endParaRPr lang="zh-TW"/>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zh-TW"/>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zh-TW" sz="1200"/>
            </a:lvl1pPr>
          </a:lstStyle>
          <a:p>
            <a:endParaRPr lang="zh-TW"/>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zh-TW" sz="1200"/>
            </a:lvl1pPr>
          </a:lstStyle>
          <a:p>
            <a:fld id="{3792D2CF-A01B-4515-8B40-3DC34258267A}" type="slidenum">
              <a:rPr/>
              <a:pPr/>
              <a:t>‹#›</a:t>
            </a:fld>
            <a:endParaRPr lang="zh-TW"/>
          </a:p>
        </p:txBody>
      </p:sp>
    </p:spTree>
  </p:cSld>
  <p:clrMap bg1="lt1" tx1="dk1" bg2="lt2" tx2="dk2" accent1="accent1" accent2="accent2" accent3="accent3" accent4="accent4" accent5="accent5" accent6="accent6" hlink="hlink" folHlink="folHlink"/>
  <p:notesStyle>
    <a:lvl1pPr marL="0" algn="l" rtl="0" latinLnBrk="0">
      <a:defRPr lang="zh-TW" sz="1200" kern="1200">
        <a:solidFill>
          <a:schemeClr val="tx1"/>
        </a:solidFill>
        <a:latin typeface="+mn-lt"/>
        <a:ea typeface="+mn-ea"/>
        <a:cs typeface="+mn-cs"/>
      </a:defRPr>
    </a:lvl1pPr>
    <a:lvl2pPr marL="457200" algn="l" rtl="0">
      <a:defRPr lang="zh-TW" sz="1200" kern="1200">
        <a:solidFill>
          <a:schemeClr val="tx1"/>
        </a:solidFill>
        <a:latin typeface="+mn-lt"/>
        <a:ea typeface="+mn-ea"/>
        <a:cs typeface="+mn-cs"/>
      </a:defRPr>
    </a:lvl2pPr>
    <a:lvl3pPr marL="914400" algn="l" rtl="0">
      <a:defRPr lang="zh-TW" sz="1200" kern="1200">
        <a:solidFill>
          <a:schemeClr val="tx1"/>
        </a:solidFill>
        <a:latin typeface="+mn-lt"/>
        <a:ea typeface="+mn-ea"/>
        <a:cs typeface="+mn-cs"/>
      </a:defRPr>
    </a:lvl3pPr>
    <a:lvl4pPr marL="1371600" algn="l" rtl="0">
      <a:defRPr lang="zh-TW" sz="1200" kern="1200">
        <a:solidFill>
          <a:schemeClr val="tx1"/>
        </a:solidFill>
        <a:latin typeface="+mn-lt"/>
        <a:ea typeface="+mn-ea"/>
        <a:cs typeface="+mn-cs"/>
      </a:defRPr>
    </a:lvl4pPr>
    <a:lvl5pPr marL="1828800" algn="l" rtl="0">
      <a:defRPr lang="zh-TW" sz="1200" kern="1200">
        <a:solidFill>
          <a:schemeClr val="tx1"/>
        </a:solidFill>
        <a:latin typeface="+mn-lt"/>
        <a:ea typeface="+mn-ea"/>
        <a:cs typeface="+mn-cs"/>
      </a:defRPr>
    </a:lvl5pPr>
    <a:lvl6pPr marL="2286000" algn="l" rtl="0">
      <a:defRPr lang="zh-TW" sz="1200" kern="1200">
        <a:solidFill>
          <a:schemeClr val="tx1"/>
        </a:solidFill>
        <a:latin typeface="+mn-lt"/>
        <a:ea typeface="+mn-ea"/>
        <a:cs typeface="+mn-cs"/>
      </a:defRPr>
    </a:lvl6pPr>
    <a:lvl7pPr marL="2743200" algn="l" rtl="0">
      <a:defRPr lang="zh-TW" sz="1200" kern="1200">
        <a:solidFill>
          <a:schemeClr val="tx1"/>
        </a:solidFill>
        <a:latin typeface="+mn-lt"/>
        <a:ea typeface="+mn-ea"/>
        <a:cs typeface="+mn-cs"/>
      </a:defRPr>
    </a:lvl7pPr>
    <a:lvl8pPr marL="3200400" algn="l" rtl="0">
      <a:defRPr lang="zh-TW" sz="1200" kern="1200">
        <a:solidFill>
          <a:schemeClr val="tx1"/>
        </a:solidFill>
        <a:latin typeface="+mn-lt"/>
        <a:ea typeface="+mn-ea"/>
        <a:cs typeface="+mn-cs"/>
      </a:defRPr>
    </a:lvl8pPr>
    <a:lvl9pPr marL="3657600" algn="l" rtl="0">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p>
        </p:txBody>
      </p:sp>
      <p:sp>
        <p:nvSpPr>
          <p:cNvPr id="4" name="Slide Number Placeholder 3"/>
          <p:cNvSpPr>
            <a:spLocks noGrp="1"/>
          </p:cNvSpPr>
          <p:nvPr>
            <p:ph type="sldNum" sz="quarter" idx="10"/>
          </p:nvPr>
        </p:nvSpPr>
        <p:spPr/>
        <p:txBody>
          <a:bodyPr/>
          <a:lstStyle/>
          <a:p>
            <a:fld id="{3792D2CF-A01B-4515-8B40-3DC34258267A}" type="slidenum">
              <a:rPr lang="zh-TW" smtClean="0"/>
              <a:pPr/>
              <a:t>1</a:t>
            </a:fld>
            <a:endParaRPr 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標題投影片">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4000" cy="6858000"/>
            <a:chOff x="-1574" y="0"/>
            <a:chExt cx="9144000" cy="6858000"/>
          </a:xfrm>
        </p:grpSpPr>
        <p:pic>
          <p:nvPicPr>
            <p:cNvPr id="7" name="Rectangle 6"/>
            <p:cNvPicPr>
              <a:picLocks noChangeAspect="1"/>
            </p:cNvPicPr>
            <p:nvPr/>
          </p:nvPicPr>
          <p:blipFill>
            <a:blip r:embed="rId2" cstate="print">
              <a:duotone>
                <a:schemeClr val="accent1"/>
                <a:srgbClr val="FFFFFF"/>
              </a:duotone>
              <a:lum bright="-10000"/>
            </a:blip>
            <a:stretch>
              <a:fillRect/>
            </a:stretch>
          </p:blipFill>
          <p:spPr>
            <a:xfrm>
              <a:off x="-1574" y="381000"/>
              <a:ext cx="9144000" cy="6093619"/>
            </a:xfrm>
            <a:prstGeom prst="rect">
              <a:avLst/>
            </a:prstGeom>
            <a:noFill/>
            <a:ln>
              <a:noFill/>
            </a:ln>
          </p:spPr>
        </p:pic>
        <p:sp>
          <p:nvSpPr>
            <p:cNvPr id="11" name="Rectangle 10"/>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sp>
          <p:nvSpPr>
            <p:cNvPr id="12" name="Rectangle 11"/>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cxnSp>
          <p:nvCxnSpPr>
            <p:cNvPr id="15" name="Straight Connector 14"/>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1" name="Shape 20"/>
          <p:cNvSpPr>
            <a:spLocks noGrp="1"/>
          </p:cNvSpPr>
          <p:nvPr>
            <p:ph type="title"/>
          </p:nvPr>
        </p:nvSpPr>
        <p:spPr>
          <a:xfrm>
            <a:off x="704850" y="4495800"/>
            <a:ext cx="7772400" cy="1362075"/>
          </a:xfrm>
          <a:prstGeom prst="rect">
            <a:avLst/>
          </a:prstGeom>
        </p:spPr>
        <p:txBody>
          <a:bodyPr anchor="t"/>
          <a:lstStyle>
            <a:lvl1pPr algn="ctr" latinLnBrk="0">
              <a:defRPr lang="zh-TW" sz="4000" b="0" cap="none" baseline="0">
                <a:solidFill>
                  <a:schemeClr val="tx1"/>
                </a:solidFill>
                <a:effectLst>
                  <a:outerShdw blurRad="50800" dist="50800" dir="2700000" algn="tl" rotWithShape="0">
                    <a:srgbClr val="000000">
                      <a:alpha val="43137"/>
                    </a:srgbClr>
                  </a:outerShdw>
                </a:effectLst>
              </a:defRPr>
            </a:lvl1pPr>
          </a:lstStyle>
          <a:p>
            <a:r>
              <a:rPr lang="zh-TW" altLang="en-US" smtClean="0"/>
              <a:t>按一下以編輯母片標題樣式</a:t>
            </a:r>
            <a:endParaRPr lang="zh-TW"/>
          </a:p>
        </p:txBody>
      </p:sp>
      <p:sp>
        <p:nvSpPr>
          <p:cNvPr id="3" name="Shape 2"/>
          <p:cNvSpPr>
            <a:spLocks noGrp="1"/>
          </p:cNvSpPr>
          <p:nvPr>
            <p:ph type="subTitle" idx="1"/>
          </p:nvPr>
        </p:nvSpPr>
        <p:spPr>
          <a:xfrm>
            <a:off x="1371600" y="2667000"/>
            <a:ext cx="6400800" cy="1752600"/>
          </a:xfrm>
        </p:spPr>
        <p:txBody>
          <a:bodyPr anchor="b" anchorCtr="0"/>
          <a:lstStyle>
            <a:lvl1pPr marL="0" indent="0" algn="ctr" latinLnBrk="0">
              <a:buNone/>
              <a:defRPr lang="zh-TW">
                <a:solidFill>
                  <a:schemeClr val="bg2"/>
                </a:solidFill>
                <a:effectLst/>
              </a:defRPr>
            </a:lvl1pPr>
            <a:lvl2pPr marL="457200" indent="0" algn="ctr">
              <a:buNone/>
              <a:defRPr lang="zh-TW">
                <a:solidFill>
                  <a:schemeClr val="tx1">
                    <a:tint val="75000"/>
                  </a:schemeClr>
                </a:solidFill>
              </a:defRPr>
            </a:lvl2pPr>
            <a:lvl3pPr marL="914400" indent="0" algn="ctr">
              <a:buNone/>
              <a:defRPr lang="zh-TW">
                <a:solidFill>
                  <a:schemeClr val="tx1">
                    <a:tint val="75000"/>
                  </a:schemeClr>
                </a:solidFill>
              </a:defRPr>
            </a:lvl3pPr>
            <a:lvl4pPr marL="1371600" indent="0" algn="ctr">
              <a:buNone/>
              <a:defRPr lang="zh-TW">
                <a:solidFill>
                  <a:schemeClr val="tx1">
                    <a:tint val="75000"/>
                  </a:schemeClr>
                </a:solidFill>
              </a:defRPr>
            </a:lvl4pPr>
            <a:lvl5pPr marL="1828800" indent="0" algn="ctr">
              <a:buNone/>
              <a:defRPr lang="zh-TW">
                <a:solidFill>
                  <a:schemeClr val="tx1">
                    <a:tint val="75000"/>
                  </a:schemeClr>
                </a:solidFill>
              </a:defRPr>
            </a:lvl5pPr>
            <a:lvl6pPr marL="2286000" indent="0" algn="ctr">
              <a:buNone/>
              <a:defRPr lang="zh-TW">
                <a:solidFill>
                  <a:schemeClr val="tx1">
                    <a:tint val="75000"/>
                  </a:schemeClr>
                </a:solidFill>
              </a:defRPr>
            </a:lvl6pPr>
            <a:lvl7pPr marL="2743200" indent="0" algn="ctr">
              <a:buNone/>
              <a:defRPr lang="zh-TW">
                <a:solidFill>
                  <a:schemeClr val="tx1">
                    <a:tint val="75000"/>
                  </a:schemeClr>
                </a:solidFill>
              </a:defRPr>
            </a:lvl7pPr>
            <a:lvl8pPr marL="3200400" indent="0" algn="ctr">
              <a:buNone/>
              <a:defRPr lang="zh-TW">
                <a:solidFill>
                  <a:schemeClr val="tx1">
                    <a:tint val="75000"/>
                  </a:schemeClr>
                </a:solidFill>
              </a:defRPr>
            </a:lvl8pPr>
            <a:lvl9pPr marL="3657600" indent="0" algn="ctr">
              <a:buNone/>
              <a:defRPr lang="zh-TW">
                <a:solidFill>
                  <a:schemeClr val="tx1">
                    <a:tint val="75000"/>
                  </a:schemeClr>
                </a:solidFill>
              </a:defRPr>
            </a:lvl9pPr>
          </a:lstStyle>
          <a:p>
            <a:r>
              <a:rPr lang="zh-TW" altLang="en-US" smtClean="0"/>
              <a:t>按一下以編輯母片副標題樣式</a:t>
            </a:r>
            <a:endParaRPr 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標題及物件">
    <p:bg>
      <p:bgRef idx="1002">
        <a:schemeClr val="bg2"/>
      </p:bgRef>
    </p:bg>
    <p:spTree>
      <p:nvGrpSpPr>
        <p:cNvPr id="1" name=""/>
        <p:cNvGrpSpPr/>
        <p:nvPr/>
      </p:nvGrpSpPr>
      <p:grpSpPr>
        <a:xfrm>
          <a:off x="0" y="0"/>
          <a:ext cx="0" cy="0"/>
          <a:chOff x="0" y="0"/>
          <a:chExt cx="0" cy="0"/>
        </a:xfrm>
      </p:grpSpPr>
      <p:sp>
        <p:nvSpPr>
          <p:cNvPr id="3" name="Shape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dt" sz="half" idx="10"/>
          </p:nvPr>
        </p:nvSpPr>
        <p:spPr/>
        <p:txBody>
          <a:bodyPr/>
          <a:lstStyle/>
          <a:p>
            <a:fld id="{6C70D0AA-A564-40E6-BDF9-FE3371FD07B4}" type="datetimeFigureOut">
              <a:rPr/>
              <a:pPr/>
              <a:t>06.09.06</a:t>
            </a:fld>
            <a:endParaRPr lang="zh-TW"/>
          </a:p>
        </p:txBody>
      </p:sp>
      <p:sp>
        <p:nvSpPr>
          <p:cNvPr id="5" name="Shape 4"/>
          <p:cNvSpPr>
            <a:spLocks noGrp="1"/>
          </p:cNvSpPr>
          <p:nvPr>
            <p:ph type="ftr" sz="quarter" idx="11"/>
          </p:nvPr>
        </p:nvSpPr>
        <p:spPr/>
        <p:txBody>
          <a:bodyPr/>
          <a:lstStyle/>
          <a:p>
            <a:endParaRPr lang="zh-TW"/>
          </a:p>
        </p:txBody>
      </p:sp>
      <p:sp>
        <p:nvSpPr>
          <p:cNvPr id="6" name="Shape 5"/>
          <p:cNvSpPr>
            <a:spLocks noGrp="1"/>
          </p:cNvSpPr>
          <p:nvPr>
            <p:ph type="sldNum" sz="quarter" idx="12"/>
          </p:nvPr>
        </p:nvSpPr>
        <p:spPr/>
        <p:txBody>
          <a:bodyPr/>
          <a:lstStyle/>
          <a:p>
            <a:fld id="{561D2430-FB11-4C87-BF1D-6F488A17F237}" type="slidenum">
              <a:rPr/>
              <a:pPr/>
              <a:t>‹#›</a:t>
            </a:fld>
            <a:endParaRPr lang="zh-TW"/>
          </a:p>
        </p:txBody>
      </p:sp>
      <p:sp>
        <p:nvSpPr>
          <p:cNvPr id="7" name="Rectangle 6"/>
          <p:cNvSpPr>
            <a:spLocks noGrp="1"/>
          </p:cNvSpPr>
          <p:nvPr>
            <p:ph type="title"/>
          </p:nvPr>
        </p:nvSpPr>
        <p:spPr/>
        <p:txBody>
          <a:bodyPr/>
          <a:lstStyle/>
          <a:p>
            <a:r>
              <a:rPr lang="zh-TW" altLang="en-US" smtClean="0"/>
              <a:t>按一下以編輯母片標題樣式</a:t>
            </a:r>
            <a:endParaRPr lang="zh-TW"/>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小節標題">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5574" cy="6858000"/>
            <a:chOff x="-1574" y="0"/>
            <a:chExt cx="9145574" cy="6858000"/>
          </a:xfrm>
        </p:grpSpPr>
        <p:sp>
          <p:nvSpPr>
            <p:cNvPr id="18" name="Rectangle 17"/>
            <p:cNvSpPr/>
            <p:nvPr userDrawn="1"/>
          </p:nvSpPr>
          <p:spPr>
            <a:xfrm>
              <a:off x="0" y="381000"/>
              <a:ext cx="9144000" cy="6096000"/>
            </a:xfrm>
            <a:prstGeom prst="rect">
              <a:avLst/>
            </a:prstGeom>
            <a:gradFill>
              <a:gsLst>
                <a:gs pos="0">
                  <a:schemeClr val="accent1">
                    <a:tint val="40000"/>
                  </a:schemeClr>
                </a:gs>
                <a:gs pos="100000">
                  <a:schemeClr val="accent1">
                    <a:shade val="75000"/>
                  </a:schemeClr>
                </a:gs>
              </a:gsLst>
              <a:path path="circle">
                <a:fillToRect l="100000" t="100000" r="100000" b="100000"/>
              </a:path>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sp>
          <p:nvSpPr>
            <p:cNvPr id="10" name="Rectangle 9"/>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sp>
          <p:nvSpPr>
            <p:cNvPr id="15" name="Rectangle 14"/>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cxnSp>
          <p:nvCxnSpPr>
            <p:cNvPr id="16" name="Straight Connector 15"/>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Shape 1"/>
          <p:cNvSpPr>
            <a:spLocks noGrp="1"/>
          </p:cNvSpPr>
          <p:nvPr>
            <p:ph type="title"/>
          </p:nvPr>
        </p:nvSpPr>
        <p:spPr>
          <a:xfrm>
            <a:off x="722313" y="4505325"/>
            <a:ext cx="7772400" cy="1362075"/>
          </a:xfrm>
          <a:prstGeom prst="rect">
            <a:avLst/>
          </a:prstGeom>
        </p:spPr>
        <p:txBody>
          <a:bodyPr anchor="t"/>
          <a:lstStyle>
            <a:lvl1pPr algn="ctr" latinLnBrk="0">
              <a:defRPr lang="zh-TW" sz="4000" b="0" cap="none" baseline="0">
                <a:solidFill>
                  <a:schemeClr val="tx1"/>
                </a:solidFill>
                <a:effectLst>
                  <a:outerShdw blurRad="50800" dist="50800" dir="2700000" algn="tl" rotWithShape="0">
                    <a:srgbClr val="000000">
                      <a:alpha val="43137"/>
                    </a:srgbClr>
                  </a:outerShdw>
                </a:effectLst>
              </a:defRPr>
            </a:lvl1pPr>
          </a:lstStyle>
          <a:p>
            <a:r>
              <a:rPr lang="zh-TW" altLang="en-US" smtClean="0"/>
              <a:t>按一下以編輯母片標題樣式</a:t>
            </a:r>
            <a:endParaRPr lang="zh-TW"/>
          </a:p>
        </p:txBody>
      </p:sp>
      <p:sp>
        <p:nvSpPr>
          <p:cNvPr id="3" name="Shape 2"/>
          <p:cNvSpPr>
            <a:spLocks noGrp="1"/>
          </p:cNvSpPr>
          <p:nvPr>
            <p:ph type="body" idx="1"/>
          </p:nvPr>
        </p:nvSpPr>
        <p:spPr>
          <a:xfrm>
            <a:off x="722313" y="2906713"/>
            <a:ext cx="7772400" cy="1500187"/>
          </a:xfrm>
        </p:spPr>
        <p:txBody>
          <a:bodyPr anchor="b"/>
          <a:lstStyle>
            <a:lvl1pPr marL="0" indent="0" algn="ctr" latinLnBrk="0">
              <a:buNone/>
              <a:defRPr lang="zh-TW" sz="2800">
                <a:solidFill>
                  <a:schemeClr val="tx1"/>
                </a:solidFill>
              </a:defRPr>
            </a:lvl1pPr>
            <a:lvl2pPr marL="457200" indent="0">
              <a:buNone/>
              <a:defRPr lang="zh-TW" sz="1800">
                <a:solidFill>
                  <a:schemeClr val="tx1">
                    <a:tint val="75000"/>
                  </a:schemeClr>
                </a:solidFill>
              </a:defRPr>
            </a:lvl2pPr>
            <a:lvl3pPr marL="914400" indent="0">
              <a:buNone/>
              <a:defRPr lang="zh-TW" sz="1600">
                <a:solidFill>
                  <a:schemeClr val="tx1">
                    <a:tint val="75000"/>
                  </a:schemeClr>
                </a:solidFill>
              </a:defRPr>
            </a:lvl3pPr>
            <a:lvl4pPr marL="1371600" indent="0">
              <a:buNone/>
              <a:defRPr lang="zh-TW" sz="1400">
                <a:solidFill>
                  <a:schemeClr val="tx1">
                    <a:tint val="75000"/>
                  </a:schemeClr>
                </a:solidFill>
              </a:defRPr>
            </a:lvl4pPr>
            <a:lvl5pPr marL="1828800" indent="0">
              <a:buNone/>
              <a:defRPr lang="zh-TW" sz="1400">
                <a:solidFill>
                  <a:schemeClr val="tx1">
                    <a:tint val="75000"/>
                  </a:schemeClr>
                </a:solidFill>
              </a:defRPr>
            </a:lvl5pPr>
            <a:lvl6pPr marL="2286000" indent="0">
              <a:buNone/>
              <a:defRPr lang="zh-TW" sz="1400">
                <a:solidFill>
                  <a:schemeClr val="tx1">
                    <a:tint val="75000"/>
                  </a:schemeClr>
                </a:solidFill>
              </a:defRPr>
            </a:lvl6pPr>
            <a:lvl7pPr marL="2743200" indent="0">
              <a:buNone/>
              <a:defRPr lang="zh-TW" sz="1400">
                <a:solidFill>
                  <a:schemeClr val="tx1">
                    <a:tint val="75000"/>
                  </a:schemeClr>
                </a:solidFill>
              </a:defRPr>
            </a:lvl7pPr>
            <a:lvl8pPr marL="3200400" indent="0">
              <a:buNone/>
              <a:defRPr lang="zh-TW" sz="1400">
                <a:solidFill>
                  <a:schemeClr val="tx1">
                    <a:tint val="75000"/>
                  </a:schemeClr>
                </a:solidFill>
              </a:defRPr>
            </a:lvl8pPr>
            <a:lvl9pPr marL="3657600" indent="0">
              <a:buNone/>
              <a:defRPr lang="zh-TW" sz="1400">
                <a:solidFill>
                  <a:schemeClr val="tx1">
                    <a:tint val="75000"/>
                  </a:schemeClr>
                </a:solidFill>
              </a:defRPr>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兩項物件">
    <p:spTree>
      <p:nvGrpSpPr>
        <p:cNvPr id="1" name=""/>
        <p:cNvGrpSpPr/>
        <p:nvPr/>
      </p:nvGrpSpPr>
      <p:grpSpPr>
        <a:xfrm>
          <a:off x="0" y="0"/>
          <a:ext cx="0" cy="0"/>
          <a:chOff x="0" y="0"/>
          <a:chExt cx="0" cy="0"/>
        </a:xfrm>
      </p:grpSpPr>
      <p:sp>
        <p:nvSpPr>
          <p:cNvPr id="3" name="Shape 2"/>
          <p:cNvSpPr>
            <a:spLocks noGrp="1"/>
          </p:cNvSpPr>
          <p:nvPr>
            <p:ph sz="half" idx="1"/>
          </p:nvPr>
        </p:nvSpPr>
        <p:spPr>
          <a:xfrm>
            <a:off x="457200" y="1600200"/>
            <a:ext cx="4038600" cy="4525963"/>
          </a:xfrm>
        </p:spPr>
        <p:txBody>
          <a:bodyPr/>
          <a:lstStyle>
            <a:lvl1pPr latinLnBrk="0">
              <a:defRPr lang="zh-TW" sz="2800"/>
            </a:lvl1pPr>
            <a:lvl2pPr>
              <a:defRPr lang="zh-TW" sz="2400"/>
            </a:lvl2pPr>
            <a:lvl3pPr>
              <a:defRPr lang="zh-TW" sz="2000"/>
            </a:lvl3pPr>
            <a:lvl4pPr>
              <a:defRPr lang="zh-TW" sz="1800"/>
            </a:lvl4pPr>
            <a:lvl5pPr>
              <a:defRPr lang="zh-TW" sz="1800"/>
            </a:lvl5pPr>
            <a:lvl6pPr>
              <a:defRPr lang="zh-TW" sz="1800"/>
            </a:lvl6pPr>
            <a:lvl7pPr>
              <a:defRPr lang="zh-TW" sz="1800"/>
            </a:lvl7pPr>
            <a:lvl8pPr>
              <a:defRPr lang="zh-TW" sz="1800"/>
            </a:lvl8pPr>
            <a:lvl9pPr>
              <a:defRPr lang="zh-TW"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sz="half" idx="2"/>
          </p:nvPr>
        </p:nvSpPr>
        <p:spPr>
          <a:xfrm>
            <a:off x="4648200" y="1600200"/>
            <a:ext cx="4038600" cy="4525963"/>
          </a:xfrm>
        </p:spPr>
        <p:txBody>
          <a:bodyPr/>
          <a:lstStyle>
            <a:lvl1pPr latinLnBrk="0">
              <a:defRPr lang="zh-TW" sz="2800"/>
            </a:lvl1pPr>
            <a:lvl2pPr>
              <a:defRPr lang="zh-TW" sz="2400"/>
            </a:lvl2pPr>
            <a:lvl3pPr>
              <a:defRPr lang="zh-TW" sz="2000"/>
            </a:lvl3pPr>
            <a:lvl4pPr>
              <a:defRPr lang="zh-TW" sz="1800"/>
            </a:lvl4pPr>
            <a:lvl5pPr>
              <a:defRPr lang="zh-TW" sz="1800"/>
            </a:lvl5pPr>
            <a:lvl6pPr>
              <a:defRPr lang="zh-TW" sz="1800"/>
            </a:lvl6pPr>
            <a:lvl7pPr>
              <a:defRPr lang="zh-TW" sz="1800"/>
            </a:lvl7pPr>
            <a:lvl8pPr>
              <a:defRPr lang="zh-TW" sz="1800"/>
            </a:lvl8pPr>
            <a:lvl9pPr>
              <a:defRPr lang="zh-TW"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Shape 4"/>
          <p:cNvSpPr>
            <a:spLocks noGrp="1"/>
          </p:cNvSpPr>
          <p:nvPr>
            <p:ph type="dt" sz="half" idx="10"/>
          </p:nvPr>
        </p:nvSpPr>
        <p:spPr/>
        <p:txBody>
          <a:bodyPr/>
          <a:lstStyle/>
          <a:p>
            <a:fld id="{6C70D0AA-A564-40E6-BDF9-FE3371FD07B4}" type="datetimeFigureOut">
              <a:rPr/>
              <a:pPr/>
              <a:t>06.09.06</a:t>
            </a:fld>
            <a:endParaRPr lang="zh-TW"/>
          </a:p>
        </p:txBody>
      </p:sp>
      <p:sp>
        <p:nvSpPr>
          <p:cNvPr id="6" name="Shape 5"/>
          <p:cNvSpPr>
            <a:spLocks noGrp="1"/>
          </p:cNvSpPr>
          <p:nvPr>
            <p:ph type="ftr" sz="quarter" idx="11"/>
          </p:nvPr>
        </p:nvSpPr>
        <p:spPr/>
        <p:txBody>
          <a:bodyPr/>
          <a:lstStyle/>
          <a:p>
            <a:endParaRPr lang="zh-TW"/>
          </a:p>
        </p:txBody>
      </p:sp>
      <p:sp>
        <p:nvSpPr>
          <p:cNvPr id="7" name="Shape 6"/>
          <p:cNvSpPr>
            <a:spLocks noGrp="1"/>
          </p:cNvSpPr>
          <p:nvPr>
            <p:ph type="sldNum" sz="quarter" idx="12"/>
          </p:nvPr>
        </p:nvSpPr>
        <p:spPr/>
        <p:txBody>
          <a:bodyPr/>
          <a:lstStyle/>
          <a:p>
            <a:fld id="{561D2430-FB11-4C87-BF1D-6F488A17F237}" type="slidenum">
              <a:rPr/>
              <a:pPr/>
              <a:t>‹#›</a:t>
            </a:fld>
            <a:endParaRPr lang="zh-TW"/>
          </a:p>
        </p:txBody>
      </p:sp>
      <p:sp>
        <p:nvSpPr>
          <p:cNvPr id="8" name="Rectangle 7"/>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對照">
    <p:spTree>
      <p:nvGrpSpPr>
        <p:cNvPr id="1" name=""/>
        <p:cNvGrpSpPr/>
        <p:nvPr/>
      </p:nvGrpSpPr>
      <p:grpSpPr>
        <a:xfrm>
          <a:off x="0" y="0"/>
          <a:ext cx="0" cy="0"/>
          <a:chOff x="0" y="0"/>
          <a:chExt cx="0" cy="0"/>
        </a:xfrm>
      </p:grpSpPr>
      <p:sp>
        <p:nvSpPr>
          <p:cNvPr id="3" name="Shape 2"/>
          <p:cNvSpPr>
            <a:spLocks noGrp="1"/>
          </p:cNvSpPr>
          <p:nvPr>
            <p:ph type="body" idx="1"/>
          </p:nvPr>
        </p:nvSpPr>
        <p:spPr>
          <a:xfrm>
            <a:off x="457200" y="1535113"/>
            <a:ext cx="4040188" cy="639762"/>
          </a:xfrm>
        </p:spPr>
        <p:txBody>
          <a:bodyPr anchor="b"/>
          <a:lstStyle>
            <a:lvl1pPr marL="0" indent="0" latinLnBrk="0">
              <a:buNone/>
              <a:defRPr lang="zh-TW" sz="2400" b="0">
                <a:solidFill>
                  <a:schemeClr val="tx2"/>
                </a:solidFill>
              </a:defRPr>
            </a:lvl1pPr>
            <a:lvl2pPr marL="457200" indent="0">
              <a:buNone/>
              <a:defRPr lang="zh-TW" sz="2000" b="1"/>
            </a:lvl2pPr>
            <a:lvl3pPr marL="914400" indent="0">
              <a:buNone/>
              <a:defRPr lang="zh-TW" sz="1800" b="1"/>
            </a:lvl3pPr>
            <a:lvl4pPr marL="1371600" indent="0">
              <a:buNone/>
              <a:defRPr lang="zh-TW" sz="1600" b="1"/>
            </a:lvl4pPr>
            <a:lvl5pPr marL="1828800" indent="0">
              <a:buNone/>
              <a:defRPr lang="zh-TW" sz="1600" b="1"/>
            </a:lvl5pPr>
            <a:lvl6pPr marL="2286000" indent="0">
              <a:buNone/>
              <a:defRPr lang="zh-TW" sz="1600" b="1"/>
            </a:lvl6pPr>
            <a:lvl7pPr marL="2743200" indent="0">
              <a:buNone/>
              <a:defRPr lang="zh-TW" sz="1600" b="1"/>
            </a:lvl7pPr>
            <a:lvl8pPr marL="3200400" indent="0">
              <a:buNone/>
              <a:defRPr lang="zh-TW" sz="1600" b="1"/>
            </a:lvl8pPr>
            <a:lvl9pPr marL="3657600" indent="0">
              <a:buNone/>
              <a:defRPr lang="zh-TW" sz="1600" b="1"/>
            </a:lvl9pPr>
          </a:lstStyle>
          <a:p>
            <a:pPr lvl="0"/>
            <a:r>
              <a:rPr lang="zh-TW" altLang="en-US" smtClean="0"/>
              <a:t>按一下以編輯母片文字樣式</a:t>
            </a:r>
          </a:p>
        </p:txBody>
      </p:sp>
      <p:sp>
        <p:nvSpPr>
          <p:cNvPr id="4" name="Shape 3"/>
          <p:cNvSpPr>
            <a:spLocks noGrp="1"/>
          </p:cNvSpPr>
          <p:nvPr>
            <p:ph sz="half" idx="2"/>
          </p:nvPr>
        </p:nvSpPr>
        <p:spPr>
          <a:xfrm>
            <a:off x="457200" y="2174875"/>
            <a:ext cx="4040188" cy="3951288"/>
          </a:xfrm>
        </p:spPr>
        <p:txBody>
          <a:bodyPr/>
          <a:lstStyle>
            <a:lvl1pPr latinLnBrk="0">
              <a:defRPr lang="zh-TW" sz="2400"/>
            </a:lvl1pPr>
            <a:lvl2pPr>
              <a:defRPr lang="zh-TW" sz="2000"/>
            </a:lvl2pPr>
            <a:lvl3pPr>
              <a:defRPr lang="zh-TW" sz="1800"/>
            </a:lvl3pPr>
            <a:lvl4pPr>
              <a:defRPr lang="zh-TW" sz="1600"/>
            </a:lvl4pPr>
            <a:lvl5pPr>
              <a:defRPr lang="zh-TW" sz="1600"/>
            </a:lvl5pPr>
            <a:lvl6pPr>
              <a:defRPr lang="zh-TW" sz="1600"/>
            </a:lvl6pPr>
            <a:lvl7pPr>
              <a:defRPr lang="zh-TW" sz="1600"/>
            </a:lvl7pPr>
            <a:lvl8pPr>
              <a:defRPr lang="zh-TW" sz="1600"/>
            </a:lvl8pPr>
            <a:lvl9pPr>
              <a:defRPr lang="zh-TW"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5" name="Shape 4"/>
          <p:cNvSpPr>
            <a:spLocks noGrp="1"/>
          </p:cNvSpPr>
          <p:nvPr>
            <p:ph type="body" sz="quarter" idx="3"/>
          </p:nvPr>
        </p:nvSpPr>
        <p:spPr>
          <a:xfrm>
            <a:off x="4645025" y="1535113"/>
            <a:ext cx="4041775" cy="639762"/>
          </a:xfrm>
        </p:spPr>
        <p:txBody>
          <a:bodyPr anchor="b"/>
          <a:lstStyle>
            <a:lvl1pPr marL="0" indent="0" latinLnBrk="0">
              <a:buNone/>
              <a:defRPr lang="zh-TW" sz="2400" b="0">
                <a:solidFill>
                  <a:schemeClr val="tx2"/>
                </a:solidFill>
              </a:defRPr>
            </a:lvl1pPr>
            <a:lvl2pPr marL="457200" indent="0">
              <a:buNone/>
              <a:defRPr lang="zh-TW" sz="2000" b="1"/>
            </a:lvl2pPr>
            <a:lvl3pPr marL="914400" indent="0">
              <a:buNone/>
              <a:defRPr lang="zh-TW" sz="1800" b="1"/>
            </a:lvl3pPr>
            <a:lvl4pPr marL="1371600" indent="0">
              <a:buNone/>
              <a:defRPr lang="zh-TW" sz="1600" b="1"/>
            </a:lvl4pPr>
            <a:lvl5pPr marL="1828800" indent="0">
              <a:buNone/>
              <a:defRPr lang="zh-TW" sz="1600" b="1"/>
            </a:lvl5pPr>
            <a:lvl6pPr marL="2286000" indent="0">
              <a:buNone/>
              <a:defRPr lang="zh-TW" sz="1600" b="1"/>
            </a:lvl6pPr>
            <a:lvl7pPr marL="2743200" indent="0">
              <a:buNone/>
              <a:defRPr lang="zh-TW" sz="1600" b="1"/>
            </a:lvl7pPr>
            <a:lvl8pPr marL="3200400" indent="0">
              <a:buNone/>
              <a:defRPr lang="zh-TW" sz="1600" b="1"/>
            </a:lvl8pPr>
            <a:lvl9pPr marL="3657600" indent="0">
              <a:buNone/>
              <a:defRPr lang="zh-TW" sz="1600" b="1"/>
            </a:lvl9pPr>
          </a:lstStyle>
          <a:p>
            <a:pPr lvl="0"/>
            <a:r>
              <a:rPr lang="zh-TW" altLang="en-US" smtClean="0"/>
              <a:t>按一下以編輯母片文字樣式</a:t>
            </a:r>
          </a:p>
        </p:txBody>
      </p:sp>
      <p:sp>
        <p:nvSpPr>
          <p:cNvPr id="6" name="Shape 5"/>
          <p:cNvSpPr>
            <a:spLocks noGrp="1"/>
          </p:cNvSpPr>
          <p:nvPr>
            <p:ph sz="quarter" idx="4"/>
          </p:nvPr>
        </p:nvSpPr>
        <p:spPr>
          <a:xfrm>
            <a:off x="4645025" y="2174875"/>
            <a:ext cx="4041775" cy="3951288"/>
          </a:xfrm>
        </p:spPr>
        <p:txBody>
          <a:bodyPr/>
          <a:lstStyle>
            <a:lvl1pPr latinLnBrk="0">
              <a:defRPr lang="zh-TW" sz="2400"/>
            </a:lvl1pPr>
            <a:lvl2pPr>
              <a:defRPr lang="zh-TW" sz="2000"/>
            </a:lvl2pPr>
            <a:lvl3pPr>
              <a:defRPr lang="zh-TW" sz="1800"/>
            </a:lvl3pPr>
            <a:lvl4pPr>
              <a:defRPr lang="zh-TW" sz="1600"/>
            </a:lvl4pPr>
            <a:lvl5pPr>
              <a:defRPr lang="zh-TW" sz="1600"/>
            </a:lvl5pPr>
            <a:lvl6pPr>
              <a:defRPr lang="zh-TW" sz="1600"/>
            </a:lvl6pPr>
            <a:lvl7pPr>
              <a:defRPr lang="zh-TW" sz="1600"/>
            </a:lvl7pPr>
            <a:lvl8pPr>
              <a:defRPr lang="zh-TW" sz="1600"/>
            </a:lvl8pPr>
            <a:lvl9pPr>
              <a:defRPr lang="zh-TW"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7" name="Shape 6"/>
          <p:cNvSpPr>
            <a:spLocks noGrp="1"/>
          </p:cNvSpPr>
          <p:nvPr>
            <p:ph type="dt" sz="half" idx="10"/>
          </p:nvPr>
        </p:nvSpPr>
        <p:spPr/>
        <p:txBody>
          <a:bodyPr/>
          <a:lstStyle/>
          <a:p>
            <a:fld id="{6C70D0AA-A564-40E6-BDF9-FE3371FD07B4}" type="datetimeFigureOut">
              <a:rPr/>
              <a:pPr/>
              <a:t>06.09.06</a:t>
            </a:fld>
            <a:endParaRPr lang="zh-TW"/>
          </a:p>
        </p:txBody>
      </p:sp>
      <p:sp>
        <p:nvSpPr>
          <p:cNvPr id="8" name="Shape 7"/>
          <p:cNvSpPr>
            <a:spLocks noGrp="1"/>
          </p:cNvSpPr>
          <p:nvPr>
            <p:ph type="ftr" sz="quarter" idx="11"/>
          </p:nvPr>
        </p:nvSpPr>
        <p:spPr/>
        <p:txBody>
          <a:bodyPr/>
          <a:lstStyle/>
          <a:p>
            <a:endParaRPr lang="zh-TW"/>
          </a:p>
        </p:txBody>
      </p:sp>
      <p:sp>
        <p:nvSpPr>
          <p:cNvPr id="9" name="Shape 8"/>
          <p:cNvSpPr>
            <a:spLocks noGrp="1"/>
          </p:cNvSpPr>
          <p:nvPr>
            <p:ph type="sldNum" sz="quarter" idx="12"/>
          </p:nvPr>
        </p:nvSpPr>
        <p:spPr/>
        <p:txBody>
          <a:bodyPr/>
          <a:lstStyle/>
          <a:p>
            <a:fld id="{561D2430-FB11-4C87-BF1D-6F488A17F237}" type="slidenum">
              <a:rPr/>
              <a:pPr/>
              <a:t>‹#›</a:t>
            </a:fld>
            <a:endParaRPr lang="zh-TW"/>
          </a:p>
        </p:txBody>
      </p:sp>
      <p:sp>
        <p:nvSpPr>
          <p:cNvPr id="10" name="Rectangle 9"/>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Shape 2"/>
          <p:cNvSpPr>
            <a:spLocks noGrp="1"/>
          </p:cNvSpPr>
          <p:nvPr>
            <p:ph type="dt" sz="half" idx="10"/>
          </p:nvPr>
        </p:nvSpPr>
        <p:spPr/>
        <p:txBody>
          <a:bodyPr/>
          <a:lstStyle/>
          <a:p>
            <a:fld id="{6C70D0AA-A564-40E6-BDF9-FE3371FD07B4}" type="datetimeFigureOut">
              <a:rPr/>
              <a:pPr/>
              <a:t>06.09.06</a:t>
            </a:fld>
            <a:endParaRPr lang="zh-TW"/>
          </a:p>
        </p:txBody>
      </p:sp>
      <p:sp>
        <p:nvSpPr>
          <p:cNvPr id="4" name="Shape 3"/>
          <p:cNvSpPr>
            <a:spLocks noGrp="1"/>
          </p:cNvSpPr>
          <p:nvPr>
            <p:ph type="ftr" sz="quarter" idx="11"/>
          </p:nvPr>
        </p:nvSpPr>
        <p:spPr/>
        <p:txBody>
          <a:bodyPr/>
          <a:lstStyle/>
          <a:p>
            <a:endParaRPr lang="zh-TW"/>
          </a:p>
        </p:txBody>
      </p:sp>
      <p:sp>
        <p:nvSpPr>
          <p:cNvPr id="5" name="Shape 4"/>
          <p:cNvSpPr>
            <a:spLocks noGrp="1"/>
          </p:cNvSpPr>
          <p:nvPr>
            <p:ph type="sldNum" sz="quarter" idx="12"/>
          </p:nvPr>
        </p:nvSpPr>
        <p:spPr/>
        <p:txBody>
          <a:bodyPr/>
          <a:lstStyle/>
          <a:p>
            <a:fld id="{561D2430-FB11-4C87-BF1D-6F488A17F237}" type="slidenum">
              <a:rPr/>
              <a:pPr/>
              <a:t>‹#›</a:t>
            </a:fld>
            <a:endParaRPr lang="zh-TW"/>
          </a:p>
        </p:txBody>
      </p:sp>
      <p:sp>
        <p:nvSpPr>
          <p:cNvPr id="6" name="Rectangle 5"/>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p>
            <a:fld id="{6C70D0AA-A564-40E6-BDF9-FE3371FD07B4}" type="datetimeFigureOut">
              <a:rPr/>
              <a:pPr/>
              <a:t>06.09.06</a:t>
            </a:fld>
            <a:endParaRPr lang="zh-TW"/>
          </a:p>
        </p:txBody>
      </p:sp>
      <p:sp>
        <p:nvSpPr>
          <p:cNvPr id="3" name="Shape 2"/>
          <p:cNvSpPr>
            <a:spLocks noGrp="1"/>
          </p:cNvSpPr>
          <p:nvPr>
            <p:ph type="ftr" sz="quarter" idx="11"/>
          </p:nvPr>
        </p:nvSpPr>
        <p:spPr/>
        <p:txBody>
          <a:bodyPr/>
          <a:lstStyle/>
          <a:p>
            <a:endParaRPr lang="zh-TW"/>
          </a:p>
        </p:txBody>
      </p:sp>
      <p:sp>
        <p:nvSpPr>
          <p:cNvPr id="4" name="Shape 3"/>
          <p:cNvSpPr>
            <a:spLocks noGrp="1"/>
          </p:cNvSpPr>
          <p:nvPr>
            <p:ph type="sldNum" sz="quarter" idx="12"/>
          </p:nvPr>
        </p:nvSpPr>
        <p:spPr/>
        <p:txBody>
          <a:bodyPr/>
          <a:lstStyle/>
          <a:p>
            <a:fld id="{561D2430-FB11-4C87-BF1D-6F488A17F237}" type="slidenum">
              <a:rPr/>
              <a:pPr/>
              <a:t>‹#›</a:t>
            </a:fld>
            <a:endParaRPr 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含標題的內容">
    <p:spTree>
      <p:nvGrpSpPr>
        <p:cNvPr id="1" name=""/>
        <p:cNvGrpSpPr/>
        <p:nvPr/>
      </p:nvGrpSpPr>
      <p:grpSpPr>
        <a:xfrm>
          <a:off x="0" y="0"/>
          <a:ext cx="0" cy="0"/>
          <a:chOff x="0" y="0"/>
          <a:chExt cx="0" cy="0"/>
        </a:xfrm>
      </p:grpSpPr>
      <p:sp>
        <p:nvSpPr>
          <p:cNvPr id="3" name="Shape 2"/>
          <p:cNvSpPr>
            <a:spLocks noGrp="1"/>
          </p:cNvSpPr>
          <p:nvPr>
            <p:ph idx="1"/>
          </p:nvPr>
        </p:nvSpPr>
        <p:spPr>
          <a:xfrm>
            <a:off x="3575050" y="1600201"/>
            <a:ext cx="5111750" cy="4525963"/>
          </a:xfrm>
        </p:spPr>
        <p:txBody>
          <a:bodyPr/>
          <a:lstStyle>
            <a:lvl1pPr latinLnBrk="0">
              <a:defRPr lang="zh-TW" sz="3200">
                <a:solidFill>
                  <a:schemeClr val="tx1"/>
                </a:solidFill>
              </a:defRPr>
            </a:lvl1pPr>
            <a:lvl2pPr>
              <a:defRPr lang="zh-TW" sz="2800"/>
            </a:lvl2pPr>
            <a:lvl3pPr>
              <a:defRPr lang="zh-TW" sz="2400"/>
            </a:lvl3pPr>
            <a:lvl4pPr>
              <a:defRPr lang="zh-TW" sz="2000"/>
            </a:lvl4pPr>
            <a:lvl5pPr>
              <a:defRPr lang="zh-TW" sz="2000"/>
            </a:lvl5pPr>
            <a:lvl6pPr>
              <a:defRPr lang="zh-TW" sz="2000"/>
            </a:lvl6pPr>
            <a:lvl7pPr>
              <a:defRPr lang="zh-TW" sz="2000"/>
            </a:lvl7pPr>
            <a:lvl8pPr>
              <a:defRPr lang="zh-TW" sz="2000"/>
            </a:lvl8pPr>
            <a:lvl9pPr>
              <a:defRPr lang="zh-TW"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p>
        </p:txBody>
      </p:sp>
      <p:sp>
        <p:nvSpPr>
          <p:cNvPr id="4" name="Shape 3"/>
          <p:cNvSpPr>
            <a:spLocks noGrp="1"/>
          </p:cNvSpPr>
          <p:nvPr>
            <p:ph type="body" sz="half" idx="2"/>
          </p:nvPr>
        </p:nvSpPr>
        <p:spPr>
          <a:xfrm>
            <a:off x="457201" y="1600201"/>
            <a:ext cx="3008313" cy="4525963"/>
          </a:xfrm>
        </p:spPr>
        <p:txBody>
          <a:bodyPr/>
          <a:lstStyle>
            <a:lvl1pPr marL="0" indent="0" latinLnBrk="0">
              <a:buNone/>
              <a:defRPr lang="zh-TW" sz="1400"/>
            </a:lvl1pPr>
            <a:lvl2pPr marL="457200" indent="0">
              <a:buNone/>
              <a:defRPr lang="zh-TW" sz="1200"/>
            </a:lvl2pPr>
            <a:lvl3pPr marL="914400" indent="0">
              <a:buNone/>
              <a:defRPr lang="zh-TW" sz="1000"/>
            </a:lvl3pPr>
            <a:lvl4pPr marL="1371600" indent="0">
              <a:buNone/>
              <a:defRPr lang="zh-TW" sz="900"/>
            </a:lvl4pPr>
            <a:lvl5pPr marL="1828800" indent="0">
              <a:buNone/>
              <a:defRPr lang="zh-TW" sz="900"/>
            </a:lvl5pPr>
            <a:lvl6pPr marL="2286000" indent="0">
              <a:buNone/>
              <a:defRPr lang="zh-TW" sz="900"/>
            </a:lvl6pPr>
            <a:lvl7pPr marL="2743200" indent="0">
              <a:buNone/>
              <a:defRPr lang="zh-TW" sz="900"/>
            </a:lvl7pPr>
            <a:lvl8pPr marL="3200400" indent="0">
              <a:buNone/>
              <a:defRPr lang="zh-TW" sz="900"/>
            </a:lvl8pPr>
            <a:lvl9pPr marL="3657600" indent="0">
              <a:buNone/>
              <a:defRPr lang="zh-TW" sz="900"/>
            </a:lvl9pPr>
          </a:lstStyle>
          <a:p>
            <a:pPr lvl="0"/>
            <a:r>
              <a:rPr lang="zh-TW" altLang="en-US" smtClean="0"/>
              <a:t>按一下以編輯母片文字樣式</a:t>
            </a:r>
          </a:p>
        </p:txBody>
      </p:sp>
      <p:sp>
        <p:nvSpPr>
          <p:cNvPr id="5" name="Shape 4"/>
          <p:cNvSpPr>
            <a:spLocks noGrp="1"/>
          </p:cNvSpPr>
          <p:nvPr>
            <p:ph type="dt" sz="half" idx="10"/>
          </p:nvPr>
        </p:nvSpPr>
        <p:spPr/>
        <p:txBody>
          <a:bodyPr/>
          <a:lstStyle/>
          <a:p>
            <a:fld id="{6C70D0AA-A564-40E6-BDF9-FE3371FD07B4}" type="datetimeFigureOut">
              <a:rPr/>
              <a:pPr/>
              <a:t>06.09.06</a:t>
            </a:fld>
            <a:endParaRPr lang="zh-TW"/>
          </a:p>
        </p:txBody>
      </p:sp>
      <p:sp>
        <p:nvSpPr>
          <p:cNvPr id="6" name="Shape 5"/>
          <p:cNvSpPr>
            <a:spLocks noGrp="1"/>
          </p:cNvSpPr>
          <p:nvPr>
            <p:ph type="ftr" sz="quarter" idx="11"/>
          </p:nvPr>
        </p:nvSpPr>
        <p:spPr/>
        <p:txBody>
          <a:bodyPr/>
          <a:lstStyle/>
          <a:p>
            <a:endParaRPr lang="zh-TW"/>
          </a:p>
        </p:txBody>
      </p:sp>
      <p:sp>
        <p:nvSpPr>
          <p:cNvPr id="7" name="Shape 6"/>
          <p:cNvSpPr>
            <a:spLocks noGrp="1"/>
          </p:cNvSpPr>
          <p:nvPr>
            <p:ph type="sldNum" sz="quarter" idx="12"/>
          </p:nvPr>
        </p:nvSpPr>
        <p:spPr/>
        <p:txBody>
          <a:bodyPr/>
          <a:lstStyle/>
          <a:p>
            <a:fld id="{561D2430-FB11-4C87-BF1D-6F488A17F237}" type="slidenum">
              <a:rPr/>
              <a:pPr/>
              <a:t>‹#›</a:t>
            </a:fld>
            <a:endParaRPr lang="zh-TW"/>
          </a:p>
        </p:txBody>
      </p:sp>
      <p:sp>
        <p:nvSpPr>
          <p:cNvPr id="9" name="Rectangle 8"/>
          <p:cNvSpPr>
            <a:spLocks noGrp="1"/>
          </p:cNvSpPr>
          <p:nvPr>
            <p:ph type="title"/>
          </p:nvPr>
        </p:nvSpPr>
        <p:spPr/>
        <p:txBody>
          <a:bodyPr/>
          <a:lstStyle/>
          <a:p>
            <a:r>
              <a:rPr lang="zh-TW" altLang="en-US" smtClean="0"/>
              <a:t>按一下以編輯母片標題樣式</a:t>
            </a:r>
            <a:endParaRPr 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latinLnBrk="0">
              <a:defRPr lang="zh-TW" sz="2000" b="0">
                <a:solidFill>
                  <a:schemeClr val="tx1"/>
                </a:solidFill>
              </a:defRPr>
            </a:lvl1pPr>
          </a:lstStyle>
          <a:p>
            <a:r>
              <a:rPr lang="zh-TW" altLang="en-US" smtClean="0"/>
              <a:t>按一下以編輯母片標題樣式</a:t>
            </a:r>
            <a:endParaRPr lang="zh-TW"/>
          </a:p>
        </p:txBody>
      </p:sp>
      <p:sp>
        <p:nvSpPr>
          <p:cNvPr id="3" name="Shape 2"/>
          <p:cNvSpPr>
            <a:spLocks noGrp="1"/>
          </p:cNvSpPr>
          <p:nvPr>
            <p:ph type="pic" idx="1"/>
          </p:nvPr>
        </p:nvSpPr>
        <p:spPr>
          <a:xfrm>
            <a:off x="1792288" y="612775"/>
            <a:ext cx="5486400" cy="4114800"/>
          </a:xfrm>
        </p:spPr>
        <p:txBody>
          <a:bodyPr/>
          <a:lstStyle>
            <a:lvl1pPr marL="0" indent="0" latinLnBrk="0">
              <a:buNone/>
              <a:defRPr lang="zh-TW" sz="3200"/>
            </a:lvl1pPr>
            <a:lvl2pPr marL="457200" indent="0">
              <a:buNone/>
              <a:defRPr lang="zh-TW" sz="2800"/>
            </a:lvl2pPr>
            <a:lvl3pPr marL="914400" indent="0">
              <a:buNone/>
              <a:defRPr lang="zh-TW" sz="2400"/>
            </a:lvl3pPr>
            <a:lvl4pPr marL="1371600" indent="0">
              <a:buNone/>
              <a:defRPr lang="zh-TW" sz="2000"/>
            </a:lvl4pPr>
            <a:lvl5pPr marL="1828800" indent="0">
              <a:buNone/>
              <a:defRPr lang="zh-TW" sz="2000"/>
            </a:lvl5pPr>
            <a:lvl6pPr marL="2286000" indent="0">
              <a:buNone/>
              <a:defRPr lang="zh-TW" sz="2000"/>
            </a:lvl6pPr>
            <a:lvl7pPr marL="2743200" indent="0">
              <a:buNone/>
              <a:defRPr lang="zh-TW" sz="2000"/>
            </a:lvl7pPr>
            <a:lvl8pPr marL="3200400" indent="0">
              <a:buNone/>
              <a:defRPr lang="zh-TW" sz="2000"/>
            </a:lvl8pPr>
            <a:lvl9pPr marL="3657600" indent="0">
              <a:buNone/>
              <a:defRPr lang="zh-TW" sz="2000"/>
            </a:lvl9pPr>
          </a:lstStyle>
          <a:p>
            <a:r>
              <a:rPr lang="zh-TW" altLang="en-US" smtClean="0"/>
              <a:t>按一下圖示以新增圖片</a:t>
            </a:r>
            <a:endParaRPr lang="zh-TW"/>
          </a:p>
        </p:txBody>
      </p:sp>
      <p:sp>
        <p:nvSpPr>
          <p:cNvPr id="4" name="Shape 3"/>
          <p:cNvSpPr>
            <a:spLocks noGrp="1"/>
          </p:cNvSpPr>
          <p:nvPr>
            <p:ph type="body" sz="half" idx="2"/>
          </p:nvPr>
        </p:nvSpPr>
        <p:spPr>
          <a:xfrm>
            <a:off x="1792288" y="5367338"/>
            <a:ext cx="5486400" cy="804862"/>
          </a:xfrm>
        </p:spPr>
        <p:txBody>
          <a:bodyPr/>
          <a:lstStyle>
            <a:lvl1pPr marL="0" indent="0" latinLnBrk="0">
              <a:buNone/>
              <a:defRPr lang="zh-TW" sz="1400"/>
            </a:lvl1pPr>
            <a:lvl2pPr marL="457200" indent="0">
              <a:buNone/>
              <a:defRPr lang="zh-TW" sz="1200"/>
            </a:lvl2pPr>
            <a:lvl3pPr marL="914400" indent="0">
              <a:buNone/>
              <a:defRPr lang="zh-TW" sz="1000"/>
            </a:lvl3pPr>
            <a:lvl4pPr marL="1371600" indent="0">
              <a:buNone/>
              <a:defRPr lang="zh-TW" sz="900"/>
            </a:lvl4pPr>
            <a:lvl5pPr marL="1828800" indent="0">
              <a:buNone/>
              <a:defRPr lang="zh-TW" sz="900"/>
            </a:lvl5pPr>
            <a:lvl6pPr marL="2286000" indent="0">
              <a:buNone/>
              <a:defRPr lang="zh-TW" sz="900"/>
            </a:lvl6pPr>
            <a:lvl7pPr marL="2743200" indent="0">
              <a:buNone/>
              <a:defRPr lang="zh-TW" sz="900"/>
            </a:lvl7pPr>
            <a:lvl8pPr marL="3200400" indent="0">
              <a:buNone/>
              <a:defRPr lang="zh-TW" sz="900"/>
            </a:lvl8pPr>
            <a:lvl9pPr marL="3657600" indent="0">
              <a:buNone/>
              <a:defRPr lang="zh-TW" sz="900"/>
            </a:lvl9pPr>
          </a:lstStyle>
          <a:p>
            <a:pPr lvl="0"/>
            <a:r>
              <a:rPr lang="zh-TW" altLang="en-US" smtClean="0"/>
              <a:t>按一下以編輯母片文字樣式</a:t>
            </a:r>
          </a:p>
        </p:txBody>
      </p:sp>
      <p:sp>
        <p:nvSpPr>
          <p:cNvPr id="5" name="Shape 4"/>
          <p:cNvSpPr>
            <a:spLocks noGrp="1"/>
          </p:cNvSpPr>
          <p:nvPr>
            <p:ph type="dt" sz="half" idx="10"/>
          </p:nvPr>
        </p:nvSpPr>
        <p:spPr/>
        <p:txBody>
          <a:bodyPr/>
          <a:lstStyle/>
          <a:p>
            <a:fld id="{6C70D0AA-A564-40E6-BDF9-FE3371FD07B4}" type="datetimeFigureOut">
              <a:rPr/>
              <a:pPr/>
              <a:t>06.09.06</a:t>
            </a:fld>
            <a:endParaRPr lang="zh-TW"/>
          </a:p>
        </p:txBody>
      </p:sp>
      <p:sp>
        <p:nvSpPr>
          <p:cNvPr id="6" name="Shape 5"/>
          <p:cNvSpPr>
            <a:spLocks noGrp="1"/>
          </p:cNvSpPr>
          <p:nvPr>
            <p:ph type="ftr" sz="quarter" idx="11"/>
          </p:nvPr>
        </p:nvSpPr>
        <p:spPr/>
        <p:txBody>
          <a:bodyPr/>
          <a:lstStyle/>
          <a:p>
            <a:endParaRPr lang="zh-TW"/>
          </a:p>
        </p:txBody>
      </p:sp>
      <p:sp>
        <p:nvSpPr>
          <p:cNvPr id="7" name="Shape 6"/>
          <p:cNvSpPr>
            <a:spLocks noGrp="1"/>
          </p:cNvSpPr>
          <p:nvPr>
            <p:ph type="sldNum" sz="quarter" idx="12"/>
          </p:nvPr>
        </p:nvSpPr>
        <p:spPr/>
        <p:txBody>
          <a:bodyPr/>
          <a:lstStyle/>
          <a:p>
            <a:fld id="{561D2430-FB11-4C87-BF1D-6F488A17F237}" type="slidenum">
              <a:rPr/>
              <a:pPr/>
              <a:t>‹#›</a:t>
            </a:fld>
            <a:endParaRPr 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9144000" cy="1506538"/>
            <a:chOff x="0" y="0"/>
            <a:chExt cx="9144000" cy="1506538"/>
          </a:xfrm>
        </p:grpSpPr>
        <p:pic>
          <p:nvPicPr>
            <p:cNvPr id="7" name="Rectangle 6"/>
            <p:cNvPicPr>
              <a:picLocks noChangeAspect="1"/>
            </p:cNvPicPr>
            <p:nvPr/>
          </p:nvPicPr>
          <p:blipFill>
            <a:blip r:embed="rId11" cstate="print">
              <a:duotone>
                <a:schemeClr val="accent1"/>
                <a:srgbClr val="FFFFFF"/>
              </a:duotone>
            </a:blip>
            <a:srcRect/>
            <a:stretch>
              <a:fillRect/>
            </a:stretch>
          </p:blipFill>
          <p:spPr>
            <a:xfrm>
              <a:off x="0" y="1"/>
              <a:ext cx="9144000" cy="1419224"/>
            </a:xfrm>
            <a:prstGeom prst="rect">
              <a:avLst/>
            </a:prstGeom>
            <a:noFill/>
            <a:ln>
              <a:noFill/>
            </a:ln>
          </p:spPr>
        </p:pic>
        <p:sp>
          <p:nvSpPr>
            <p:cNvPr id="10" name="Rectangle 9"/>
            <p:cNvSpPr/>
            <p:nvPr userDrawn="1"/>
          </p:nvSpPr>
          <p:spPr>
            <a:xfrm>
              <a:off x="0" y="0"/>
              <a:ext cx="9144000" cy="1447800"/>
            </a:xfrm>
            <a:prstGeom prst="rect">
              <a:avLst/>
            </a:prstGeom>
            <a:gradFill flip="none" rotWithShape="1">
              <a:gsLst>
                <a:gs pos="0">
                  <a:schemeClr val="accent1"/>
                </a:gs>
                <a:gs pos="49000">
                  <a:schemeClr val="accent1">
                    <a:tint val="20000"/>
                    <a:alpha val="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zh-TW"/>
            </a:p>
          </p:txBody>
        </p:sp>
        <p:cxnSp>
          <p:nvCxnSpPr>
            <p:cNvPr id="8" name="Straight Connector 7"/>
            <p:cNvCxnSpPr/>
            <p:nvPr/>
          </p:nvCxnSpPr>
          <p:spPr>
            <a:xfrm>
              <a:off x="0" y="142875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04950"/>
              <a:ext cx="9144000" cy="1588"/>
            </a:xfrm>
            <a:prstGeom prst="line">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3" name="Rectangle 2"/>
          <p:cNvSpPr>
            <a:spLocks noGrp="1"/>
          </p:cNvSpPr>
          <p:nvPr>
            <p:ph type="body" idx="1"/>
          </p:nvPr>
        </p:nvSpPr>
        <p:spPr>
          <a:xfrm>
            <a:off x="457200" y="1600200"/>
            <a:ext cx="8229600" cy="4525963"/>
          </a:xfrm>
          <a:prstGeom prst="rect">
            <a:avLst/>
          </a:prstGeom>
        </p:spPr>
        <p:txBody>
          <a:bodyPr vert="horz" rtlCol="0">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Rectangle 3"/>
          <p:cNvSpPr>
            <a:spLocks noGrp="1"/>
          </p:cNvSpPr>
          <p:nvPr>
            <p:ph type="dt" sz="half" idx="2"/>
          </p:nvPr>
        </p:nvSpPr>
        <p:spPr>
          <a:xfrm>
            <a:off x="457200" y="6356350"/>
            <a:ext cx="2133600" cy="365125"/>
          </a:xfrm>
          <a:prstGeom prst="rect">
            <a:avLst/>
          </a:prstGeom>
        </p:spPr>
        <p:txBody>
          <a:bodyPr vert="horz" rtlCol="0" anchor="ctr"/>
          <a:lstStyle>
            <a:lvl1pPr algn="l" latinLnBrk="0">
              <a:defRPr lang="zh-TW" sz="1200">
                <a:solidFill>
                  <a:schemeClr val="tx1">
                    <a:tint val="75000"/>
                  </a:schemeClr>
                </a:solidFill>
              </a:defRPr>
            </a:lvl1pPr>
          </a:lstStyle>
          <a:p>
            <a:fld id="{6C70D0AA-A564-40E6-BDF9-FE3371FD07B4}" type="datetimeFigureOut">
              <a:rPr/>
              <a:pPr/>
              <a:t>06.09.06</a:t>
            </a:fld>
            <a:endParaRPr lang="zh-TW"/>
          </a:p>
        </p:txBody>
      </p:sp>
      <p:sp>
        <p:nvSpPr>
          <p:cNvPr id="5" name="Rectangle 4"/>
          <p:cNvSpPr>
            <a:spLocks noGrp="1"/>
          </p:cNvSpPr>
          <p:nvPr>
            <p:ph type="ftr" sz="quarter" idx="3"/>
          </p:nvPr>
        </p:nvSpPr>
        <p:spPr>
          <a:xfrm>
            <a:off x="3124200" y="6356350"/>
            <a:ext cx="2895600" cy="365125"/>
          </a:xfrm>
          <a:prstGeom prst="rect">
            <a:avLst/>
          </a:prstGeom>
        </p:spPr>
        <p:txBody>
          <a:bodyPr vert="horz" rtlCol="0" anchor="ctr"/>
          <a:lstStyle>
            <a:lvl1pPr algn="ctr" latinLnBrk="0">
              <a:defRPr lang="zh-TW" sz="1200">
                <a:solidFill>
                  <a:schemeClr val="tx1">
                    <a:tint val="75000"/>
                  </a:schemeClr>
                </a:solidFill>
              </a:defRPr>
            </a:lvl1pPr>
          </a:lstStyle>
          <a:p>
            <a:endParaRPr lang="zh-TW"/>
          </a:p>
        </p:txBody>
      </p:sp>
      <p:sp>
        <p:nvSpPr>
          <p:cNvPr id="6" name="Rectangle 5"/>
          <p:cNvSpPr>
            <a:spLocks noGrp="1"/>
          </p:cNvSpPr>
          <p:nvPr>
            <p:ph type="sldNum" sz="quarter" idx="4"/>
          </p:nvPr>
        </p:nvSpPr>
        <p:spPr>
          <a:xfrm>
            <a:off x="6553200" y="6356350"/>
            <a:ext cx="2133600" cy="365125"/>
          </a:xfrm>
          <a:prstGeom prst="rect">
            <a:avLst/>
          </a:prstGeom>
        </p:spPr>
        <p:txBody>
          <a:bodyPr vert="horz" rtlCol="0" anchor="ctr"/>
          <a:lstStyle>
            <a:lvl1pPr algn="r" latinLnBrk="0">
              <a:defRPr lang="zh-TW" sz="1200">
                <a:solidFill>
                  <a:schemeClr val="tx1">
                    <a:tint val="75000"/>
                  </a:schemeClr>
                </a:solidFill>
              </a:defRPr>
            </a:lvl1pPr>
          </a:lstStyle>
          <a:p>
            <a:fld id="{561D2430-FB11-4C87-BF1D-6F488A17F237}" type="slidenum">
              <a:rPr/>
              <a:pPr/>
              <a:t>‹#›</a:t>
            </a:fld>
            <a:endParaRPr lang="zh-TW"/>
          </a:p>
        </p:txBody>
      </p:sp>
      <p:sp>
        <p:nvSpPr>
          <p:cNvPr id="13" name="Rectangle 12"/>
          <p:cNvSpPr>
            <a:spLocks noGrp="1"/>
          </p:cNvSpPr>
          <p:nvPr>
            <p:ph type="title"/>
          </p:nvPr>
        </p:nvSpPr>
        <p:spPr>
          <a:xfrm>
            <a:off x="457200" y="152400"/>
            <a:ext cx="8229600" cy="1265238"/>
          </a:xfrm>
          <a:prstGeom prst="rect">
            <a:avLst/>
          </a:prstGeom>
        </p:spPr>
        <p:txBody>
          <a:bodyPr vert="horz" rtlCol="0" anchor="ctr">
            <a:normAutofit/>
          </a:bodyPr>
          <a:lstStyle/>
          <a:p>
            <a:r>
              <a:rPr lang="zh-TW"/>
              <a:t>按一下以編輯母片標題樣式</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zh-TW" sz="4000" b="0" u="none" strike="noStrike" kern="1200" cap="none" spc="0" normalizeH="0" baseline="0">
          <a:ln>
            <a:noFill/>
          </a:ln>
          <a:solidFill>
            <a:schemeClr val="tx1"/>
          </a:solidFill>
          <a:effectLst>
            <a:outerShdw blurRad="50800" dist="50800" dir="2700000" algn="tl" rotWithShape="0">
              <a:srgbClr val="000000">
                <a:alpha val="43137"/>
              </a:srgbClr>
            </a:outerShdw>
          </a:effectLst>
          <a:uLnTx/>
          <a:uFillTx/>
          <a:latin typeface="+mj-lt"/>
          <a:ea typeface="+mj-ea"/>
          <a:cs typeface="+mj-cs"/>
        </a:defRPr>
      </a:lvl1pPr>
    </p:titleStyle>
    <p:bodyStyle>
      <a:lvl1pPr marL="342900" indent="-342900" algn="l" rtl="0" eaLnBrk="1" latinLnBrk="0" hangingPunct="1">
        <a:spcBef>
          <a:spcPct val="20000"/>
        </a:spcBef>
        <a:spcAft>
          <a:spcPts val="400"/>
        </a:spcAft>
        <a:buFont typeface="Arial"/>
        <a:buChar char="•"/>
        <a:defRPr lang="zh-TW"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eaLnBrk="1" latinLnBrk="0" hangingPunct="1">
        <a:spcBef>
          <a:spcPct val="20000"/>
        </a:spcBef>
        <a:buFont typeface="Arial"/>
        <a:buChar char="–"/>
        <a:defRPr lang="zh-TW"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eaLnBrk="1" latinLnBrk="0" hangingPunct="1">
        <a:spcBef>
          <a:spcPct val="20000"/>
        </a:spcBef>
        <a:buFont typeface="Arial"/>
        <a:buChar char="•"/>
        <a:defRPr lang="zh-TW"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eaLnBrk="1" latinLnBrk="0" hangingPunct="1">
        <a:spcBef>
          <a:spcPct val="20000"/>
        </a:spcBef>
        <a:buFont typeface="Arial"/>
        <a:buChar char="–"/>
        <a:defRPr lang="zh-TW" sz="1800"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eaLnBrk="1" latinLnBrk="0" hangingPunct="1">
        <a:spcBef>
          <a:spcPct val="20000"/>
        </a:spcBef>
        <a:buFont typeface="Arial"/>
        <a:buChar char="»"/>
        <a:defRPr lang="zh-TW" sz="1800"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lang="zh-TW"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lang="zh-TW"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lang="zh-TW"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lang="zh-TW" sz="2000" kern="1200">
          <a:solidFill>
            <a:schemeClr val="tx1"/>
          </a:solidFill>
          <a:latin typeface="+mn-lt"/>
          <a:ea typeface="+mn-ea"/>
          <a:cs typeface="+mn-cs"/>
        </a:defRPr>
      </a:lvl9pPr>
    </p:bodyStyle>
    <p:otherStyle>
      <a:lvl1pPr marL="0" algn="l" rtl="0" eaLnBrk="1" latinLnBrk="0" hangingPunct="1">
        <a:defRPr lang="zh-TW" kern="1200">
          <a:solidFill>
            <a:schemeClr val="tx1"/>
          </a:solidFill>
          <a:latin typeface="+mn-lt"/>
          <a:ea typeface="+mn-ea"/>
          <a:cs typeface="+mn-cs"/>
        </a:defRPr>
      </a:lvl1pPr>
      <a:lvl2pPr marL="457200" algn="l" rtl="0" eaLnBrk="1" hangingPunct="1">
        <a:defRPr lang="zh-TW" kern="1200">
          <a:solidFill>
            <a:schemeClr val="tx1"/>
          </a:solidFill>
          <a:latin typeface="+mn-lt"/>
          <a:ea typeface="+mn-ea"/>
          <a:cs typeface="+mn-cs"/>
        </a:defRPr>
      </a:lvl2pPr>
      <a:lvl3pPr marL="914400" algn="l" rtl="0" eaLnBrk="1" hangingPunct="1">
        <a:defRPr lang="zh-TW" kern="1200">
          <a:solidFill>
            <a:schemeClr val="tx1"/>
          </a:solidFill>
          <a:latin typeface="+mn-lt"/>
          <a:ea typeface="+mn-ea"/>
          <a:cs typeface="+mn-cs"/>
        </a:defRPr>
      </a:lvl3pPr>
      <a:lvl4pPr marL="1371600" algn="l" rtl="0" eaLnBrk="1" hangingPunct="1">
        <a:defRPr lang="zh-TW" kern="1200">
          <a:solidFill>
            <a:schemeClr val="tx1"/>
          </a:solidFill>
          <a:latin typeface="+mn-lt"/>
          <a:ea typeface="+mn-ea"/>
          <a:cs typeface="+mn-cs"/>
        </a:defRPr>
      </a:lvl4pPr>
      <a:lvl5pPr marL="1828800" algn="l" rtl="0" eaLnBrk="1" hangingPunct="1">
        <a:defRPr lang="zh-TW" kern="1200">
          <a:solidFill>
            <a:schemeClr val="tx1"/>
          </a:solidFill>
          <a:latin typeface="+mn-lt"/>
          <a:ea typeface="+mn-ea"/>
          <a:cs typeface="+mn-cs"/>
        </a:defRPr>
      </a:lvl5pPr>
      <a:lvl6pPr marL="2286000" algn="l" rtl="0" eaLnBrk="1" hangingPunct="1">
        <a:defRPr lang="zh-TW" kern="1200">
          <a:solidFill>
            <a:schemeClr val="tx1"/>
          </a:solidFill>
          <a:latin typeface="+mn-lt"/>
          <a:ea typeface="+mn-ea"/>
          <a:cs typeface="+mn-cs"/>
        </a:defRPr>
      </a:lvl6pPr>
      <a:lvl7pPr marL="2743200" algn="l" rtl="0" eaLnBrk="1" hangingPunct="1">
        <a:defRPr lang="zh-TW" kern="1200">
          <a:solidFill>
            <a:schemeClr val="tx1"/>
          </a:solidFill>
          <a:latin typeface="+mn-lt"/>
          <a:ea typeface="+mn-ea"/>
          <a:cs typeface="+mn-cs"/>
        </a:defRPr>
      </a:lvl7pPr>
      <a:lvl8pPr marL="3200400" algn="l" rtl="0" eaLnBrk="1" hangingPunct="1">
        <a:defRPr lang="zh-TW" kern="1200">
          <a:solidFill>
            <a:schemeClr val="tx1"/>
          </a:solidFill>
          <a:latin typeface="+mn-lt"/>
          <a:ea typeface="+mn-ea"/>
          <a:cs typeface="+mn-cs"/>
        </a:defRPr>
      </a:lvl8pPr>
      <a:lvl9pPr marL="3657600" algn="l" rtl="0" eaLnBrk="1" hangingPunct="1">
        <a:defRPr lang="zh-TW"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827584" y="1556792"/>
            <a:ext cx="7848872" cy="2664296"/>
          </a:xfrm>
        </p:spPr>
        <p:txBody>
          <a:bodyPr>
            <a:normAutofit fontScale="92500" lnSpcReduction="20000"/>
          </a:bodyPr>
          <a:lstStyle/>
          <a:p>
            <a:r>
              <a:rPr lang="zh-CN" altLang="en-US" sz="6000" b="1" dirty="0" smtClean="0">
                <a:latin typeface="微軟正黑體" pitchFamily="34" charset="-120"/>
                <a:ea typeface="微軟正黑體" pitchFamily="34" charset="-120"/>
              </a:rPr>
              <a:t>第九章</a:t>
            </a:r>
            <a:endParaRPr lang="en-US" altLang="zh-CN" sz="6000" b="1" dirty="0" smtClean="0">
              <a:latin typeface="微軟正黑體" pitchFamily="34" charset="-120"/>
              <a:ea typeface="微軟正黑體" pitchFamily="34" charset="-120"/>
            </a:endParaRPr>
          </a:p>
          <a:p>
            <a:r>
              <a:rPr lang="zh-TW" altLang="en-US" sz="6000" b="1" dirty="0" smtClean="0">
                <a:latin typeface="微軟正黑體" pitchFamily="34" charset="-120"/>
                <a:ea typeface="微軟正黑體" pitchFamily="34" charset="-120"/>
              </a:rPr>
              <a:t>企業</a:t>
            </a:r>
            <a:r>
              <a:rPr lang="zh-TW" altLang="en-US" sz="6000" b="1" dirty="0" smtClean="0">
                <a:latin typeface="微軟正黑體" pitchFamily="34" charset="-120"/>
                <a:ea typeface="微軟正黑體" pitchFamily="34" charset="-120"/>
              </a:rPr>
              <a:t>對社會</a:t>
            </a:r>
            <a:r>
              <a:rPr lang="zh-TW" altLang="en-US" sz="6000" b="1" dirty="0" smtClean="0">
                <a:latin typeface="微軟正黑體" pitchFamily="34" charset="-120"/>
                <a:ea typeface="微軟正黑體" pitchFamily="34" charset="-120"/>
              </a:rPr>
              <a:t>責任</a:t>
            </a:r>
            <a:endParaRPr lang="en-US" altLang="zh-TW" sz="6000" b="1" smtClean="0">
              <a:latin typeface="微軟正黑體" pitchFamily="34" charset="-120"/>
              <a:ea typeface="微軟正黑體" pitchFamily="34" charset="-120"/>
            </a:endParaRPr>
          </a:p>
          <a:p>
            <a:r>
              <a:rPr lang="zh-TW" altLang="en-US" sz="6000" b="1" smtClean="0">
                <a:latin typeface="微軟正黑體" pitchFamily="34" charset="-120"/>
                <a:ea typeface="微軟正黑體" pitchFamily="34" charset="-120"/>
              </a:rPr>
              <a:t>最新</a:t>
            </a:r>
            <a:r>
              <a:rPr lang="zh-TW" altLang="en-US" sz="6000" b="1" dirty="0" smtClean="0">
                <a:latin typeface="微軟正黑體" pitchFamily="34" charset="-120"/>
                <a:ea typeface="微軟正黑體" pitchFamily="34" charset="-120"/>
              </a:rPr>
              <a:t>的發展</a:t>
            </a:r>
            <a:endParaRPr lang="zh-TW" sz="6000" b="1" dirty="0">
              <a:latin typeface="微軟正黑體" pitchFamily="34" charset="-120"/>
              <a:ea typeface="微軟正黑體" pitchFamily="34" charset="-120"/>
            </a:endParaRPr>
          </a:p>
        </p:txBody>
      </p:sp>
      <p:sp>
        <p:nvSpPr>
          <p:cNvPr id="10" name="Rectangle 9"/>
          <p:cNvSpPr>
            <a:spLocks noGrp="1"/>
          </p:cNvSpPr>
          <p:nvPr>
            <p:ph type="title"/>
          </p:nvPr>
        </p:nvSpPr>
        <p:spPr/>
        <p:txBody>
          <a:bodyPr/>
          <a:lstStyle/>
          <a:p>
            <a:r>
              <a:rPr lang="zh-CN" altLang="en-US" dirty="0" smtClean="0"/>
              <a:t>陳擎文老師</a:t>
            </a:r>
            <a:endParaRPr lang="zh-TW"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95536" y="1484784"/>
            <a:ext cx="8424936" cy="5373216"/>
          </a:xfrm>
        </p:spPr>
        <p:txBody>
          <a:bodyPr>
            <a:noAutofit/>
          </a:bodyPr>
          <a:lstStyle/>
          <a:p>
            <a:r>
              <a:rPr lang="en-US" altLang="zh-TW" sz="3400" dirty="0" smtClean="0"/>
              <a:t>1994</a:t>
            </a:r>
            <a:r>
              <a:rPr lang="zh-TW" altLang="en-US" sz="3400" dirty="0" smtClean="0"/>
              <a:t>年</a:t>
            </a:r>
            <a:r>
              <a:rPr lang="zh-CN" altLang="en-US" sz="3400" dirty="0" smtClean="0"/>
              <a:t>美國</a:t>
            </a:r>
            <a:r>
              <a:rPr lang="en-US" altLang="zh-TW" sz="3400" dirty="0" smtClean="0"/>
              <a:t>CEP</a:t>
            </a:r>
            <a:r>
              <a:rPr lang="zh-TW" altLang="en-US" sz="3400" dirty="0" smtClean="0"/>
              <a:t>出版一份報告，列出</a:t>
            </a:r>
            <a:r>
              <a:rPr lang="en-US" altLang="zh-TW" sz="3400" dirty="0" smtClean="0"/>
              <a:t>8</a:t>
            </a:r>
            <a:r>
              <a:rPr lang="zh-TW" altLang="en-US" sz="3400" dirty="0" smtClean="0"/>
              <a:t>個準則為不同的企業打</a:t>
            </a:r>
            <a:r>
              <a:rPr lang="zh-TW" altLang="en-US" sz="3400" dirty="0" smtClean="0"/>
              <a:t>分</a:t>
            </a:r>
            <a:endParaRPr lang="en-US" altLang="zh-TW" sz="3400" dirty="0" smtClean="0"/>
          </a:p>
          <a:p>
            <a:pPr lvl="1"/>
            <a:r>
              <a:rPr lang="zh-TW" altLang="en-US" sz="2800" b="1" dirty="0" smtClean="0">
                <a:solidFill>
                  <a:srgbClr val="C00000"/>
                </a:solidFill>
              </a:rPr>
              <a:t>環境</a:t>
            </a:r>
          </a:p>
          <a:p>
            <a:pPr lvl="1"/>
            <a:r>
              <a:rPr lang="zh-TW" altLang="en-US" sz="2800" b="1" dirty="0" smtClean="0">
                <a:solidFill>
                  <a:srgbClr val="C00000"/>
                </a:solidFill>
              </a:rPr>
              <a:t>慈善</a:t>
            </a:r>
          </a:p>
          <a:p>
            <a:pPr lvl="1"/>
            <a:r>
              <a:rPr lang="zh-TW" altLang="en-US" sz="2800" b="1" dirty="0" smtClean="0">
                <a:solidFill>
                  <a:srgbClr val="C00000"/>
                </a:solidFill>
              </a:rPr>
              <a:t>提升婦女         </a:t>
            </a:r>
          </a:p>
          <a:p>
            <a:pPr lvl="1"/>
            <a:r>
              <a:rPr lang="zh-TW" altLang="en-US" sz="2800" b="1" dirty="0" smtClean="0">
                <a:solidFill>
                  <a:srgbClr val="C00000"/>
                </a:solidFill>
              </a:rPr>
              <a:t>提升少數族群</a:t>
            </a:r>
          </a:p>
          <a:p>
            <a:pPr lvl="1"/>
            <a:r>
              <a:rPr lang="zh-TW" altLang="en-US" sz="2800" b="1" dirty="0" smtClean="0">
                <a:solidFill>
                  <a:srgbClr val="C00000"/>
                </a:solidFill>
              </a:rPr>
              <a:t>對家庭的福利 </a:t>
            </a:r>
          </a:p>
          <a:p>
            <a:pPr lvl="1"/>
            <a:r>
              <a:rPr lang="zh-TW" altLang="en-US" sz="2800" b="1" dirty="0" smtClean="0">
                <a:solidFill>
                  <a:srgbClr val="C00000"/>
                </a:solidFill>
              </a:rPr>
              <a:t>社區參與及發展</a:t>
            </a:r>
          </a:p>
          <a:p>
            <a:pPr lvl="1"/>
            <a:r>
              <a:rPr lang="zh-TW" altLang="en-US" sz="2800" b="1" dirty="0" smtClean="0">
                <a:solidFill>
                  <a:srgbClr val="C00000"/>
                </a:solidFill>
              </a:rPr>
              <a:t>工作間福利   </a:t>
            </a:r>
          </a:p>
          <a:p>
            <a:pPr lvl="1"/>
            <a:r>
              <a:rPr lang="zh-TW" altLang="en-US" sz="2800" b="1" dirty="0" smtClean="0">
                <a:solidFill>
                  <a:srgbClr val="C00000"/>
                </a:solidFill>
              </a:rPr>
              <a:t>公司透明度</a:t>
            </a:r>
            <a:endParaRPr lang="en-US" altLang="zh-TW" sz="2800" b="1" dirty="0" smtClean="0">
              <a:solidFill>
                <a:srgbClr val="C00000"/>
              </a:solidFill>
            </a:endParaRPr>
          </a:p>
        </p:txBody>
      </p:sp>
      <p:sp>
        <p:nvSpPr>
          <p:cNvPr id="3" name="標題 2"/>
          <p:cNvSpPr>
            <a:spLocks noGrp="1"/>
          </p:cNvSpPr>
          <p:nvPr>
            <p:ph type="title"/>
          </p:nvPr>
        </p:nvSpPr>
        <p:spPr/>
        <p:txBody>
          <a:bodyPr>
            <a:normAutofit fontScale="90000"/>
          </a:bodyPr>
          <a:lstStyle/>
          <a:p>
            <a:pPr algn="ctr"/>
            <a:r>
              <a:rPr lang="en-US" altLang="zh-TW" sz="6000" dirty="0" smtClean="0">
                <a:latin typeface="Adobe 繁黑體 Std B" pitchFamily="34" charset="-120"/>
                <a:ea typeface="Adobe 繁黑體 Std B" pitchFamily="34" charset="-120"/>
              </a:rPr>
              <a:t>8</a:t>
            </a:r>
            <a:r>
              <a:rPr lang="zh-TW" altLang="en-US" sz="6000" dirty="0" smtClean="0">
                <a:latin typeface="Adobe 繁黑體 Std B" pitchFamily="34" charset="-120"/>
                <a:ea typeface="Adobe 繁黑體 Std B" pitchFamily="34" charset="-120"/>
              </a:rPr>
              <a:t>個準則為不同的企業打分</a:t>
            </a:r>
            <a:endParaRPr lang="zh-TW" altLang="en-US" sz="6000" dirty="0">
              <a:latin typeface="Adobe 繁黑體 Std B" pitchFamily="34" charset="-120"/>
              <a:ea typeface="Adobe 繁黑體 Std B" pitchFamily="34"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95536" y="1484784"/>
            <a:ext cx="8424936" cy="5373216"/>
          </a:xfrm>
        </p:spPr>
        <p:txBody>
          <a:bodyPr numCol="2">
            <a:noAutofit/>
          </a:bodyPr>
          <a:lstStyle/>
          <a:p>
            <a:pPr lvl="1"/>
            <a:r>
              <a:rPr lang="zh-TW" altLang="en-US" sz="2600" b="1" dirty="0" smtClean="0">
                <a:solidFill>
                  <a:srgbClr val="002060"/>
                </a:solidFill>
              </a:rPr>
              <a:t>生產</a:t>
            </a:r>
            <a:r>
              <a:rPr lang="zh-TW" altLang="en-US" sz="2600" b="1" dirty="0" smtClean="0">
                <a:solidFill>
                  <a:srgbClr val="002060"/>
                </a:solidFill>
              </a:rPr>
              <a:t>安全產品</a:t>
            </a:r>
          </a:p>
          <a:p>
            <a:pPr lvl="1"/>
            <a:r>
              <a:rPr lang="zh-TW" altLang="en-US" sz="2600" b="1" dirty="0" smtClean="0">
                <a:solidFill>
                  <a:srgbClr val="002060"/>
                </a:solidFill>
              </a:rPr>
              <a:t>不污染空氣或水源</a:t>
            </a:r>
          </a:p>
          <a:p>
            <a:pPr lvl="1"/>
            <a:r>
              <a:rPr lang="zh-TW" altLang="en-US" sz="2600" b="1" dirty="0" smtClean="0">
                <a:solidFill>
                  <a:srgbClr val="002060"/>
                </a:solidFill>
              </a:rPr>
              <a:t>遵守法律</a:t>
            </a:r>
          </a:p>
          <a:p>
            <a:pPr lvl="1"/>
            <a:r>
              <a:rPr lang="zh-TW" altLang="en-US" sz="2600" b="1" dirty="0" smtClean="0">
                <a:solidFill>
                  <a:srgbClr val="002060"/>
                </a:solidFill>
              </a:rPr>
              <a:t>促進員工誠信</a:t>
            </a:r>
          </a:p>
          <a:p>
            <a:pPr lvl="1"/>
            <a:r>
              <a:rPr lang="zh-TW" altLang="en-US" sz="2600" b="1" dirty="0" smtClean="0">
                <a:solidFill>
                  <a:srgbClr val="002060"/>
                </a:solidFill>
              </a:rPr>
              <a:t>工作間安全 </a:t>
            </a:r>
          </a:p>
          <a:p>
            <a:pPr lvl="1"/>
            <a:r>
              <a:rPr lang="zh-TW" altLang="en-US" sz="2600" b="1" dirty="0" smtClean="0">
                <a:solidFill>
                  <a:srgbClr val="002060"/>
                </a:solidFill>
              </a:rPr>
              <a:t>不作誤導及欺騙廣告</a:t>
            </a:r>
          </a:p>
          <a:p>
            <a:pPr lvl="1"/>
            <a:r>
              <a:rPr lang="zh-TW" altLang="en-US" sz="2600" b="1" dirty="0" smtClean="0">
                <a:solidFill>
                  <a:srgbClr val="002060"/>
                </a:solidFill>
              </a:rPr>
              <a:t>遵守不歧視政策</a:t>
            </a:r>
          </a:p>
          <a:p>
            <a:pPr lvl="1"/>
            <a:r>
              <a:rPr lang="zh-TW" altLang="en-US" sz="2600" b="1" dirty="0" smtClean="0">
                <a:solidFill>
                  <a:srgbClr val="002060"/>
                </a:solidFill>
              </a:rPr>
              <a:t>用保護環境的包裝</a:t>
            </a:r>
          </a:p>
          <a:p>
            <a:pPr lvl="1"/>
            <a:r>
              <a:rPr lang="zh-TW" altLang="en-US" sz="2600" b="1" dirty="0" smtClean="0">
                <a:solidFill>
                  <a:srgbClr val="002060"/>
                </a:solidFill>
              </a:rPr>
              <a:t>防止性騷擾</a:t>
            </a:r>
          </a:p>
          <a:p>
            <a:pPr lvl="1"/>
            <a:r>
              <a:rPr lang="zh-TW" altLang="en-US" sz="2600" b="1" dirty="0" smtClean="0">
                <a:solidFill>
                  <a:srgbClr val="002060"/>
                </a:solidFill>
              </a:rPr>
              <a:t>推行物料循環再造</a:t>
            </a:r>
          </a:p>
          <a:p>
            <a:pPr lvl="1"/>
            <a:r>
              <a:rPr lang="zh-TW" altLang="en-US" sz="2600" b="1" dirty="0" smtClean="0">
                <a:solidFill>
                  <a:srgbClr val="002060"/>
                </a:solidFill>
              </a:rPr>
              <a:t>無有問題公司行為紀錄 </a:t>
            </a:r>
          </a:p>
          <a:p>
            <a:pPr lvl="1"/>
            <a:r>
              <a:rPr lang="zh-TW" altLang="en-US" sz="2600" b="1" dirty="0" smtClean="0">
                <a:solidFill>
                  <a:srgbClr val="002060"/>
                </a:solidFill>
              </a:rPr>
              <a:t>快速回應顧客問題 </a:t>
            </a:r>
          </a:p>
          <a:p>
            <a:pPr lvl="1"/>
            <a:r>
              <a:rPr lang="zh-TW" altLang="en-US" sz="2600" b="1" dirty="0" smtClean="0">
                <a:solidFill>
                  <a:srgbClr val="002060"/>
                </a:solidFill>
              </a:rPr>
              <a:t>減少製造垃圾</a:t>
            </a:r>
          </a:p>
          <a:p>
            <a:pPr lvl="1"/>
            <a:r>
              <a:rPr lang="zh-TW" altLang="en-US" sz="2600" b="1" dirty="0" smtClean="0">
                <a:solidFill>
                  <a:srgbClr val="002060"/>
                </a:solidFill>
              </a:rPr>
              <a:t>提供員工醫藥保險</a:t>
            </a:r>
          </a:p>
          <a:p>
            <a:pPr lvl="1"/>
            <a:r>
              <a:rPr lang="zh-TW" altLang="en-US" sz="2600" b="1" dirty="0" smtClean="0">
                <a:solidFill>
                  <a:srgbClr val="002060"/>
                </a:solidFill>
              </a:rPr>
              <a:t>節約用能</a:t>
            </a:r>
          </a:p>
          <a:p>
            <a:pPr lvl="1"/>
            <a:r>
              <a:rPr lang="zh-TW" altLang="en-US" sz="2600" b="1" dirty="0" smtClean="0">
                <a:solidFill>
                  <a:srgbClr val="002060"/>
                </a:solidFill>
              </a:rPr>
              <a:t>僱用失業工人</a:t>
            </a:r>
          </a:p>
          <a:p>
            <a:pPr lvl="1"/>
            <a:r>
              <a:rPr lang="zh-TW" altLang="en-US" sz="2600" b="1" dirty="0" smtClean="0">
                <a:solidFill>
                  <a:srgbClr val="002060"/>
                </a:solidFill>
              </a:rPr>
              <a:t>捐助慈善教育</a:t>
            </a:r>
          </a:p>
          <a:p>
            <a:pPr lvl="1"/>
            <a:r>
              <a:rPr lang="zh-TW" altLang="en-US" sz="2600" b="1" dirty="0" smtClean="0">
                <a:solidFill>
                  <a:srgbClr val="002060"/>
                </a:solidFill>
              </a:rPr>
              <a:t>使用可解及可再造物料</a:t>
            </a:r>
          </a:p>
          <a:p>
            <a:pPr lvl="1"/>
            <a:r>
              <a:rPr lang="zh-TW" altLang="en-US" sz="2600" b="1" dirty="0" smtClean="0">
                <a:solidFill>
                  <a:srgbClr val="002060"/>
                </a:solidFill>
              </a:rPr>
              <a:t>僱用友善有禮及關心他人的僱員</a:t>
            </a:r>
          </a:p>
          <a:p>
            <a:pPr lvl="1"/>
            <a:r>
              <a:rPr lang="zh-TW" altLang="en-US" sz="2600" b="1" dirty="0" smtClean="0">
                <a:solidFill>
                  <a:srgbClr val="002060"/>
                </a:solidFill>
              </a:rPr>
              <a:t>不斷改善品質</a:t>
            </a:r>
          </a:p>
          <a:p>
            <a:pPr lvl="1"/>
            <a:r>
              <a:rPr lang="zh-TW" altLang="en-US" sz="2600" b="1" dirty="0" smtClean="0">
                <a:solidFill>
                  <a:srgbClr val="002060"/>
                </a:solidFill>
              </a:rPr>
              <a:t>公司透明度</a:t>
            </a:r>
            <a:endParaRPr lang="en-US" altLang="zh-TW" sz="2600" b="1" dirty="0" smtClean="0">
              <a:solidFill>
                <a:srgbClr val="002060"/>
              </a:solidFill>
            </a:endParaRPr>
          </a:p>
        </p:txBody>
      </p:sp>
      <p:sp>
        <p:nvSpPr>
          <p:cNvPr id="3" name="標題 2"/>
          <p:cNvSpPr>
            <a:spLocks noGrp="1"/>
          </p:cNvSpPr>
          <p:nvPr>
            <p:ph type="title"/>
          </p:nvPr>
        </p:nvSpPr>
        <p:spPr/>
        <p:txBody>
          <a:bodyPr>
            <a:noAutofit/>
          </a:bodyPr>
          <a:lstStyle/>
          <a:p>
            <a:pPr algn="ctr"/>
            <a:r>
              <a:rPr lang="en-US" altLang="zh-TW" b="1" dirty="0" smtClean="0"/>
              <a:t>1994</a:t>
            </a:r>
            <a:r>
              <a:rPr lang="zh-TW" altLang="en-US" b="1" dirty="0" smtClean="0"/>
              <a:t>年</a:t>
            </a:r>
            <a:r>
              <a:rPr lang="zh-CN" altLang="en-US" b="1" dirty="0" smtClean="0"/>
              <a:t>美國</a:t>
            </a:r>
            <a:r>
              <a:rPr lang="zh-TW" altLang="en-US" b="1" dirty="0" smtClean="0"/>
              <a:t>獲家集團所制訂</a:t>
            </a:r>
            <a:r>
              <a:rPr lang="zh-CN" altLang="en-US" b="1" dirty="0" smtClean="0"/>
              <a:t>： </a:t>
            </a:r>
            <a:r>
              <a:rPr lang="en-US" altLang="zh-CN" b="1" dirty="0" smtClean="0"/>
              <a:t/>
            </a:r>
            <a:br>
              <a:rPr lang="en-US" altLang="zh-CN" b="1" dirty="0" smtClean="0"/>
            </a:br>
            <a:r>
              <a:rPr lang="en-US" altLang="zh-TW" b="1" dirty="0" smtClean="0">
                <a:latin typeface="Adobe 繁黑體 Std B" pitchFamily="34" charset="-120"/>
                <a:ea typeface="Adobe 繁黑體 Std B" pitchFamily="34" charset="-120"/>
              </a:rPr>
              <a:t>20</a:t>
            </a:r>
            <a:r>
              <a:rPr lang="zh-TW" altLang="en-US" b="1" dirty="0" smtClean="0">
                <a:latin typeface="Adobe 繁黑體 Std B" pitchFamily="34" charset="-120"/>
                <a:ea typeface="Adobe 繁黑體 Std B" pitchFamily="34" charset="-120"/>
              </a:rPr>
              <a:t>個</a:t>
            </a:r>
            <a:r>
              <a:rPr lang="zh-CN" altLang="en-US" b="1" dirty="0" smtClean="0">
                <a:latin typeface="Adobe 繁黑體 Std B" pitchFamily="34" charset="-120"/>
                <a:ea typeface="Adobe 繁黑體 Std B" pitchFamily="34" charset="-120"/>
              </a:rPr>
              <a:t>企業的</a:t>
            </a:r>
            <a:r>
              <a:rPr lang="zh-TW" altLang="en-US" b="1" dirty="0" smtClean="0">
                <a:latin typeface="Adobe 繁黑體 Std B" pitchFamily="34" charset="-120"/>
                <a:ea typeface="Adobe 繁黑體 Std B" pitchFamily="34" charset="-120"/>
              </a:rPr>
              <a:t>社會</a:t>
            </a:r>
            <a:r>
              <a:rPr lang="zh-TW" altLang="en-US" b="1" dirty="0" smtClean="0">
                <a:latin typeface="Adobe 繁黑體 Std B" pitchFamily="34" charset="-120"/>
                <a:ea typeface="Adobe 繁黑體 Std B" pitchFamily="34" charset="-120"/>
              </a:rPr>
              <a:t>責任準則</a:t>
            </a:r>
            <a:endParaRPr lang="zh-TW" altLang="en-US" b="1" dirty="0">
              <a:latin typeface="Adobe 繁黑體 Std B" pitchFamily="34" charset="-120"/>
              <a:ea typeface="Adobe 繁黑體 Std B" pitchFamily="3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sz="3200" dirty="0" smtClean="0">
                <a:latin typeface="Adobe 繁黑體 Std B" pitchFamily="34" charset="-120"/>
                <a:ea typeface="Adobe 繁黑體 Std B" pitchFamily="34" charset="-120"/>
              </a:rPr>
              <a:t>什麼是三重基線？</a:t>
            </a:r>
          </a:p>
          <a:p>
            <a:pPr lvl="1"/>
            <a:r>
              <a:rPr lang="zh-TW" altLang="en-US" sz="3200" dirty="0" smtClean="0">
                <a:latin typeface="Adobe 繁黑體 Std B" pitchFamily="34" charset="-120"/>
                <a:ea typeface="Adobe 繁黑體 Std B" pitchFamily="34" charset="-120"/>
              </a:rPr>
              <a:t>財務基線</a:t>
            </a:r>
          </a:p>
          <a:p>
            <a:pPr lvl="1"/>
            <a:r>
              <a:rPr lang="zh-TW" altLang="en-US" sz="3200" dirty="0" smtClean="0">
                <a:latin typeface="Adobe 繁黑體 Std B" pitchFamily="34" charset="-120"/>
                <a:ea typeface="Adobe 繁黑體 Std B" pitchFamily="34" charset="-120"/>
              </a:rPr>
              <a:t>環境基線</a:t>
            </a:r>
          </a:p>
          <a:p>
            <a:pPr lvl="1"/>
            <a:r>
              <a:rPr lang="zh-TW" altLang="en-US" sz="3200" dirty="0" smtClean="0">
                <a:latin typeface="Adobe 繁黑體 Std B" pitchFamily="34" charset="-120"/>
                <a:ea typeface="Adobe 繁黑體 Std B" pitchFamily="34" charset="-120"/>
              </a:rPr>
              <a:t>社會</a:t>
            </a:r>
            <a:r>
              <a:rPr lang="zh-TW" altLang="en-US" sz="3200" dirty="0" smtClean="0">
                <a:latin typeface="Adobe 繁黑體 Std B" pitchFamily="34" charset="-120"/>
                <a:ea typeface="Adobe 繁黑體 Std B" pitchFamily="34" charset="-120"/>
              </a:rPr>
              <a:t>基線</a:t>
            </a:r>
            <a:endParaRPr lang="en-US" altLang="zh-TW" sz="3200" dirty="0" smtClean="0">
              <a:latin typeface="Adobe 繁黑體 Std B" pitchFamily="34" charset="-120"/>
              <a:ea typeface="Adobe 繁黑體 Std B" pitchFamily="34" charset="-120"/>
            </a:endParaRPr>
          </a:p>
          <a:p>
            <a:r>
              <a:rPr lang="zh-TW" altLang="en-US" sz="3200" dirty="0" smtClean="0">
                <a:latin typeface="Adobe 繁黑體 Std B" pitchFamily="34" charset="-120"/>
                <a:ea typeface="Adobe 繁黑體 Std B" pitchFamily="34" charset="-120"/>
              </a:rPr>
              <a:t>財務基線</a:t>
            </a:r>
          </a:p>
          <a:p>
            <a:pPr lvl="1"/>
            <a:r>
              <a:rPr lang="zh-TW" altLang="en-US" sz="3200" dirty="0" smtClean="0">
                <a:latin typeface="Adobe 繁黑體 Std B" pitchFamily="34" charset="-120"/>
                <a:ea typeface="Adobe 繁黑體 Std B" pitchFamily="34" charset="-120"/>
              </a:rPr>
              <a:t>是指公司經營的經濟效益，由公司財務年報展示</a:t>
            </a:r>
            <a:r>
              <a:rPr lang="zh-TW" altLang="en-US" sz="3200" dirty="0" smtClean="0">
                <a:latin typeface="Adobe 繁黑體 Std B" pitchFamily="34" charset="-120"/>
                <a:ea typeface="Adobe 繁黑體 Std B" pitchFamily="34" charset="-120"/>
              </a:rPr>
              <a:t>出來</a:t>
            </a:r>
            <a:endParaRPr lang="en-US" altLang="zh-TW" sz="3200" dirty="0" smtClean="0">
              <a:latin typeface="Adobe 繁黑體 Std B" pitchFamily="34" charset="-120"/>
              <a:ea typeface="Adobe 繁黑體 Std B" pitchFamily="34" charset="-120"/>
            </a:endParaRPr>
          </a:p>
          <a:p>
            <a:pPr lvl="1"/>
            <a:r>
              <a:rPr lang="en-US" altLang="zh-TW" sz="3200" dirty="0" smtClean="0">
                <a:latin typeface="Adobe 繁黑體 Std B" pitchFamily="34" charset="-120"/>
                <a:ea typeface="Adobe 繁黑體 Std B" pitchFamily="34" charset="-120"/>
              </a:rPr>
              <a:t>CSR</a:t>
            </a:r>
            <a:r>
              <a:rPr lang="zh-TW" altLang="en-US" sz="3200" dirty="0" smtClean="0">
                <a:latin typeface="Adobe 繁黑體 Std B" pitchFamily="34" charset="-120"/>
                <a:ea typeface="Adobe 繁黑體 Std B" pitchFamily="34" charset="-120"/>
              </a:rPr>
              <a:t>企業除了作財務審計之外，還作環境審計及社會審計</a:t>
            </a:r>
            <a:r>
              <a:rPr lang="zh-TW" altLang="en-US" sz="3200" dirty="0" smtClean="0">
                <a:latin typeface="Adobe 繁黑體 Std B" pitchFamily="34" charset="-120"/>
                <a:ea typeface="Adobe 繁黑體 Std B" pitchFamily="34" charset="-120"/>
              </a:rPr>
              <a:t>。</a:t>
            </a:r>
            <a:endParaRPr lang="zh-TW" altLang="en-US" sz="3200" dirty="0" smtClean="0">
              <a:latin typeface="Adobe 繁黑體 Std B" pitchFamily="34" charset="-120"/>
              <a:ea typeface="Adobe 繁黑體 Std B" pitchFamily="34" charset="-120"/>
            </a:endParaRPr>
          </a:p>
          <a:p>
            <a:pPr lvl="1"/>
            <a:endParaRPr lang="zh-TW" altLang="en-US" sz="3200" dirty="0" smtClean="0">
              <a:latin typeface="Adobe 繁黑體 Std B" pitchFamily="34" charset="-120"/>
              <a:ea typeface="Adobe 繁黑體 Std B" pitchFamily="34" charset="-120"/>
            </a:endParaRPr>
          </a:p>
          <a:p>
            <a:pPr lvl="1"/>
            <a:endParaRPr lang="en-US" altLang="zh-TW" sz="3200"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a:bodyPr>
          <a:lstStyle/>
          <a:p>
            <a:pPr algn="ctr"/>
            <a:r>
              <a:rPr lang="zh-TW" altLang="en-US" sz="5000" dirty="0" smtClean="0">
                <a:latin typeface="Adobe 繁黑體 Std B" pitchFamily="34" charset="-120"/>
                <a:ea typeface="Adobe 繁黑體 Std B" pitchFamily="34" charset="-120"/>
              </a:rPr>
              <a:t>三重基線商業的內涵</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sz="3400" dirty="0" smtClean="0">
                <a:latin typeface="Adobe 繁黑體 Std B" pitchFamily="34" charset="-120"/>
                <a:ea typeface="Adobe 繁黑體 Std B" pitchFamily="34" charset="-120"/>
              </a:rPr>
              <a:t>生命週期產品：</a:t>
            </a:r>
            <a:endParaRPr lang="en-US" altLang="zh-TW" sz="3400" dirty="0" smtClean="0">
              <a:latin typeface="Adobe 繁黑體 Std B" pitchFamily="34" charset="-120"/>
              <a:ea typeface="Adobe 繁黑體 Std B" pitchFamily="34" charset="-120"/>
            </a:endParaRPr>
          </a:p>
          <a:p>
            <a:pPr lvl="1"/>
            <a:r>
              <a:rPr lang="zh-TW" altLang="en-US" sz="3000" dirty="0" smtClean="0">
                <a:solidFill>
                  <a:srgbClr val="C00000"/>
                </a:solidFill>
                <a:latin typeface="Adobe 繁黑體 Std B" pitchFamily="34" charset="-120"/>
                <a:ea typeface="Adobe 繁黑體 Std B" pitchFamily="34" charset="-120"/>
              </a:rPr>
              <a:t>永續經營公司</a:t>
            </a:r>
            <a:r>
              <a:rPr lang="zh-TW" altLang="en-US" sz="3000" dirty="0" smtClean="0">
                <a:latin typeface="Adobe 繁黑體 Std B" pitchFamily="34" charset="-120"/>
                <a:ea typeface="Adobe 繁黑體 Std B" pitchFamily="34" charset="-120"/>
              </a:rPr>
              <a:t>採用更準確反映生態現實的經營理念及原則，</a:t>
            </a:r>
            <a:r>
              <a:rPr lang="zh-TW" altLang="en-US" sz="3000" dirty="0" smtClean="0">
                <a:latin typeface="Adobe 繁黑體 Std B" pitchFamily="34" charset="-120"/>
                <a:ea typeface="Adobe 繁黑體 Std B" pitchFamily="34" charset="-120"/>
              </a:rPr>
              <a:t>其中之一是</a:t>
            </a:r>
            <a:r>
              <a:rPr lang="zh-TW" altLang="en-US" sz="3000" dirty="0" smtClean="0">
                <a:latin typeface="Adobe 繁黑體 Std B" pitchFamily="34" charset="-120"/>
                <a:ea typeface="Adobe 繁黑體 Std B" pitchFamily="34" charset="-120"/>
              </a:rPr>
              <a:t>「</a:t>
            </a:r>
            <a:r>
              <a:rPr lang="zh-TW" altLang="en-US" sz="3000" dirty="0" smtClean="0">
                <a:solidFill>
                  <a:srgbClr val="C00000"/>
                </a:solidFill>
                <a:latin typeface="Adobe 繁黑體 Std B" pitchFamily="34" charset="-120"/>
                <a:ea typeface="Adobe 繁黑體 Std B" pitchFamily="34" charset="-120"/>
              </a:rPr>
              <a:t>生命週期產品</a:t>
            </a:r>
            <a:r>
              <a:rPr lang="zh-TW" altLang="en-US" sz="3000" dirty="0" smtClean="0">
                <a:latin typeface="Adobe 繁黑體 Std B" pitchFamily="34" charset="-120"/>
                <a:ea typeface="Adobe 繁黑體 Std B" pitchFamily="34" charset="-120"/>
              </a:rPr>
              <a:t>」</a:t>
            </a:r>
            <a:endParaRPr lang="zh-TW" altLang="en-US" sz="3000" dirty="0" smtClean="0">
              <a:latin typeface="Adobe 繁黑體 Std B" pitchFamily="34" charset="-120"/>
              <a:ea typeface="Adobe 繁黑體 Std B" pitchFamily="34" charset="-120"/>
            </a:endParaRPr>
          </a:p>
          <a:p>
            <a:pPr lvl="1"/>
            <a:r>
              <a:rPr lang="zh-CN" altLang="en-US" sz="3000" dirty="0" smtClean="0">
                <a:latin typeface="Adobe 繁黑體 Std B" pitchFamily="34" charset="-120"/>
                <a:ea typeface="Adobe 繁黑體 Std B" pitchFamily="34" charset="-120"/>
              </a:rPr>
              <a:t>包括：</a:t>
            </a:r>
            <a:r>
              <a:rPr lang="zh-TW" altLang="en-US" sz="3000" dirty="0" smtClean="0">
                <a:solidFill>
                  <a:srgbClr val="C00000"/>
                </a:solidFill>
                <a:latin typeface="Adobe 繁黑體 Std B" pitchFamily="34" charset="-120"/>
                <a:ea typeface="Adobe 繁黑體 Std B" pitchFamily="34" charset="-120"/>
              </a:rPr>
              <a:t>產品生命週期</a:t>
            </a:r>
            <a:r>
              <a:rPr lang="zh-CN" altLang="en-US" sz="3000" dirty="0" smtClean="0">
                <a:solidFill>
                  <a:srgbClr val="C00000"/>
                </a:solidFill>
                <a:latin typeface="Adobe 繁黑體 Std B" pitchFamily="34" charset="-120"/>
                <a:ea typeface="Adobe 繁黑體 Std B" pitchFamily="34" charset="-120"/>
              </a:rPr>
              <a:t>＋</a:t>
            </a:r>
            <a:r>
              <a:rPr lang="zh-TW" altLang="en-US" sz="3000" dirty="0" smtClean="0">
                <a:solidFill>
                  <a:srgbClr val="C00000"/>
                </a:solidFill>
                <a:latin typeface="Adobe 繁黑體 Std B" pitchFamily="34" charset="-120"/>
                <a:ea typeface="Adobe 繁黑體 Std B" pitchFamily="34" charset="-120"/>
              </a:rPr>
              <a:t>資源</a:t>
            </a:r>
            <a:r>
              <a:rPr lang="zh-TW" altLang="en-US" sz="3000" dirty="0" smtClean="0">
                <a:solidFill>
                  <a:srgbClr val="C00000"/>
                </a:solidFill>
                <a:latin typeface="Adobe 繁黑體 Std B" pitchFamily="34" charset="-120"/>
                <a:ea typeface="Adobe 繁黑體 Std B" pitchFamily="34" charset="-120"/>
              </a:rPr>
              <a:t>效率、污染、資源耗損、能源效率、廢棄物</a:t>
            </a:r>
            <a:r>
              <a:rPr lang="zh-TW" altLang="en-US" sz="3000" dirty="0" smtClean="0">
                <a:solidFill>
                  <a:srgbClr val="C00000"/>
                </a:solidFill>
                <a:latin typeface="Adobe 繁黑體 Std B" pitchFamily="34" charset="-120"/>
                <a:ea typeface="Adobe 繁黑體 Std B" pitchFamily="34" charset="-120"/>
              </a:rPr>
              <a:t>處理</a:t>
            </a:r>
            <a:r>
              <a:rPr lang="zh-TW" altLang="en-US" sz="3000" dirty="0" smtClean="0">
                <a:solidFill>
                  <a:srgbClr val="C00000"/>
                </a:solidFill>
                <a:latin typeface="Adobe 繁黑體 Std B" pitchFamily="34" charset="-120"/>
                <a:ea typeface="Adobe 繁黑體 Std B" pitchFamily="34" charset="-120"/>
              </a:rPr>
              <a:t>、</a:t>
            </a:r>
            <a:r>
              <a:rPr lang="zh-TW" altLang="en-US" sz="3000" dirty="0" smtClean="0">
                <a:solidFill>
                  <a:srgbClr val="C00000"/>
                </a:solidFill>
                <a:latin typeface="Adobe 繁黑體 Std B" pitchFamily="34" charset="-120"/>
                <a:ea typeface="Adobe 繁黑體 Std B" pitchFamily="34" charset="-120"/>
              </a:rPr>
              <a:t>回收</a:t>
            </a:r>
            <a:r>
              <a:rPr lang="zh-TW" altLang="en-US" sz="3000" dirty="0" smtClean="0">
                <a:latin typeface="Adobe 繁黑體 Std B" pitchFamily="34" charset="-120"/>
                <a:ea typeface="Adobe 繁黑體 Std B" pitchFamily="34" charset="-120"/>
              </a:rPr>
              <a:t>。</a:t>
            </a:r>
            <a:endParaRPr lang="zh-TW" altLang="en-US" sz="3000" dirty="0" smtClean="0">
              <a:latin typeface="Adobe 繁黑體 Std B" pitchFamily="34" charset="-120"/>
              <a:ea typeface="Adobe 繁黑體 Std B" pitchFamily="34" charset="-120"/>
            </a:endParaRPr>
          </a:p>
          <a:p>
            <a:pPr lvl="1"/>
            <a:r>
              <a:rPr lang="zh-TW" altLang="en-US" sz="3000" dirty="0" smtClean="0">
                <a:latin typeface="Adobe 繁黑體 Std B" pitchFamily="34" charset="-120"/>
                <a:ea typeface="Adobe 繁黑體 Std B" pitchFamily="34" charset="-120"/>
              </a:rPr>
              <a:t>消費者</a:t>
            </a:r>
            <a:r>
              <a:rPr lang="zh-TW" altLang="en-US" sz="3000" dirty="0" smtClean="0">
                <a:latin typeface="Adobe 繁黑體 Std B" pitchFamily="34" charset="-120"/>
                <a:ea typeface="Adobe 繁黑體 Std B" pitchFamily="34" charset="-120"/>
              </a:rPr>
              <a:t>不在乎被丟棄的產品究竟跑到那裡去，更很少關心其中所涉及的環境成本，包括資源浪費、掩埋場及焚化爐</a:t>
            </a:r>
            <a:r>
              <a:rPr lang="zh-TW" altLang="en-US" sz="3000" dirty="0" smtClean="0">
                <a:latin typeface="Adobe 繁黑體 Std B" pitchFamily="34" charset="-120"/>
                <a:ea typeface="Adobe 繁黑體 Std B" pitchFamily="34" charset="-120"/>
              </a:rPr>
              <a:t>的成本。</a:t>
            </a:r>
            <a:endParaRPr lang="en-US" altLang="zh-TW" sz="3000"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a:bodyPr>
          <a:lstStyle/>
          <a:p>
            <a:pPr algn="ctr"/>
            <a:r>
              <a:rPr lang="zh-TW" altLang="en-US" sz="5000" dirty="0" smtClean="0">
                <a:latin typeface="Adobe 繁黑體 Std B" pitchFamily="34" charset="-120"/>
                <a:ea typeface="Adobe 繁黑體 Std B" pitchFamily="34" charset="-120"/>
              </a:rPr>
              <a:t>永續經營新理念 </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600200"/>
            <a:ext cx="8686800" cy="5257800"/>
          </a:xfrm>
        </p:spPr>
        <p:txBody>
          <a:bodyPr>
            <a:noAutofit/>
          </a:bodyPr>
          <a:lstStyle/>
          <a:p>
            <a:r>
              <a:rPr lang="zh-TW" altLang="en-US" sz="3400" dirty="0" smtClean="0">
                <a:latin typeface="Adobe 繁黑體 Std B" pitchFamily="34" charset="-120"/>
                <a:ea typeface="Adobe 繁黑體 Std B" pitchFamily="34" charset="-120"/>
              </a:rPr>
              <a:t>具有社會品德的企業</a:t>
            </a:r>
            <a:r>
              <a:rPr lang="en-US" altLang="zh-TW" sz="3400" dirty="0" smtClean="0">
                <a:latin typeface="Adobe 繁黑體 Std B" pitchFamily="34" charset="-120"/>
                <a:ea typeface="Adobe 繁黑體 Std B" pitchFamily="34" charset="-120"/>
              </a:rPr>
              <a:t>CRS</a:t>
            </a:r>
            <a:r>
              <a:rPr lang="zh-TW" altLang="en-US" sz="3400" dirty="0" smtClean="0">
                <a:latin typeface="Adobe 繁黑體 Std B" pitchFamily="34" charset="-120"/>
                <a:ea typeface="Adobe 繁黑體 Std B" pitchFamily="34" charset="-120"/>
              </a:rPr>
              <a:t>有以下特性</a:t>
            </a:r>
            <a:r>
              <a:rPr lang="zh-TW" altLang="en-US" sz="3400" dirty="0" smtClean="0">
                <a:latin typeface="Adobe 繁黑體 Std B" pitchFamily="34" charset="-120"/>
                <a:ea typeface="Adobe 繁黑體 Std B" pitchFamily="34" charset="-120"/>
              </a:rPr>
              <a:t>：</a:t>
            </a:r>
            <a:endParaRPr lang="en-US" altLang="zh-TW" sz="3400" dirty="0" smtClean="0">
              <a:latin typeface="Adobe 繁黑體 Std B" pitchFamily="34" charset="-120"/>
              <a:ea typeface="Adobe 繁黑體 Std B" pitchFamily="34" charset="-120"/>
            </a:endParaRPr>
          </a:p>
          <a:p>
            <a:pPr lvl="1"/>
            <a:r>
              <a:rPr lang="zh-TW" altLang="en-US" sz="3000" dirty="0" smtClean="0">
                <a:latin typeface="Adobe 繁黑體 Std B" pitchFamily="34" charset="-120"/>
                <a:ea typeface="Adobe 繁黑體 Std B" pitchFamily="34" charset="-120"/>
              </a:rPr>
              <a:t>承認倫理位於管理決策及政策的核心，而非邊緣地位。</a:t>
            </a:r>
          </a:p>
          <a:p>
            <a:pPr lvl="1"/>
            <a:r>
              <a:rPr lang="zh-TW" altLang="en-US" sz="3000" dirty="0" smtClean="0">
                <a:latin typeface="Adobe 繁黑體 Std B" pitchFamily="34" charset="-120"/>
                <a:ea typeface="Adobe 繁黑體 Std B" pitchFamily="34" charset="-120"/>
              </a:rPr>
              <a:t>僱用及培訓那些接受倫理在他們每天的工作及行為占了中心地位的經理。</a:t>
            </a:r>
          </a:p>
          <a:p>
            <a:pPr lvl="1"/>
            <a:r>
              <a:rPr lang="zh-TW" altLang="en-US" sz="3000" dirty="0" smtClean="0">
                <a:latin typeface="Adobe 繁黑體 Std B" pitchFamily="34" charset="-120"/>
                <a:ea typeface="Adobe 繁黑體 Std B" pitchFamily="34" charset="-120"/>
              </a:rPr>
              <a:t>擁有一些精緻的分析工具，幫助偵測、或可能預見及應付影響公司及僱員實際的倫理問題。</a:t>
            </a:r>
          </a:p>
          <a:p>
            <a:pPr lvl="1"/>
            <a:r>
              <a:rPr lang="zh-TW" altLang="en-US" sz="3000" dirty="0" smtClean="0">
                <a:latin typeface="Adobe 繁黑體 Std B" pitchFamily="34" charset="-120"/>
                <a:ea typeface="Adobe 繁黑體 Std B" pitchFamily="34" charset="-120"/>
              </a:rPr>
              <a:t>將目前計畫及未來政策與公司倫理文化中的核心價值互相配合起來</a:t>
            </a:r>
          </a:p>
        </p:txBody>
      </p:sp>
      <p:sp>
        <p:nvSpPr>
          <p:cNvPr id="3" name="標題 2"/>
          <p:cNvSpPr>
            <a:spLocks noGrp="1"/>
          </p:cNvSpPr>
          <p:nvPr>
            <p:ph type="title"/>
          </p:nvPr>
        </p:nvSpPr>
        <p:spPr/>
        <p:txBody>
          <a:bodyPr>
            <a:normAutofit/>
          </a:bodyPr>
          <a:lstStyle/>
          <a:p>
            <a:pPr algn="ctr"/>
            <a:r>
              <a:rPr lang="zh-TW" altLang="en-US" sz="5000" dirty="0" smtClean="0">
                <a:latin typeface="Adobe 繁黑體 Std B" pitchFamily="34" charset="-120"/>
                <a:ea typeface="Adobe 繁黑體 Std B" pitchFamily="34" charset="-120"/>
              </a:rPr>
              <a:t>打造優良倫理的企業</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1600200"/>
            <a:ext cx="9144000" cy="5257800"/>
          </a:xfrm>
        </p:spPr>
        <p:txBody>
          <a:bodyPr>
            <a:noAutofit/>
          </a:bodyPr>
          <a:lstStyle/>
          <a:p>
            <a:r>
              <a:rPr lang="zh-TW" altLang="en-US" sz="3400" u="sng" dirty="0" smtClean="0">
                <a:solidFill>
                  <a:srgbClr val="C00000"/>
                </a:solidFill>
                <a:latin typeface="Adobe 繁黑體 Std B" pitchFamily="34" charset="-120"/>
                <a:ea typeface="Adobe 繁黑體 Std B" pitchFamily="34" charset="-120"/>
              </a:rPr>
              <a:t>高層發揮倫理領導</a:t>
            </a:r>
            <a:r>
              <a:rPr lang="zh-TW" altLang="en-US" sz="3400" u="sng" dirty="0" smtClean="0">
                <a:solidFill>
                  <a:srgbClr val="C00000"/>
                </a:solidFill>
                <a:latin typeface="Adobe 繁黑體 Std B" pitchFamily="34" charset="-120"/>
                <a:ea typeface="Adobe 繁黑體 Std B" pitchFamily="34" charset="-120"/>
              </a:rPr>
              <a:t>功能</a:t>
            </a:r>
            <a:endParaRPr lang="en-US" altLang="zh-TW" sz="3400" u="sng" dirty="0" smtClean="0">
              <a:solidFill>
                <a:srgbClr val="C00000"/>
              </a:solidFill>
              <a:latin typeface="Adobe 繁黑體 Std B" pitchFamily="34" charset="-120"/>
              <a:ea typeface="Adobe 繁黑體 Std B" pitchFamily="34" charset="-120"/>
            </a:endParaRPr>
          </a:p>
          <a:p>
            <a:pPr lvl="1"/>
            <a:r>
              <a:rPr lang="zh-TW" altLang="en-US" sz="2600" dirty="0" smtClean="0">
                <a:latin typeface="Adobe 繁黑體 Std B" pitchFamily="34" charset="-120"/>
                <a:ea typeface="Adobe 繁黑體 Std B" pitchFamily="34" charset="-120"/>
              </a:rPr>
              <a:t>站在組織內重要位置上的領導人的一言一行，對周圍的人影響很大</a:t>
            </a:r>
            <a:r>
              <a:rPr lang="zh-TW" altLang="en-US" sz="2600" dirty="0" smtClean="0">
                <a:latin typeface="Adobe 繁黑體 Std B" pitchFamily="34" charset="-120"/>
                <a:ea typeface="Adobe 繁黑體 Std B" pitchFamily="34" charset="-120"/>
              </a:rPr>
              <a:t>。</a:t>
            </a:r>
            <a:endParaRPr lang="en-US" altLang="zh-TW" sz="2600" dirty="0" smtClean="0">
              <a:latin typeface="Adobe 繁黑體 Std B" pitchFamily="34" charset="-120"/>
              <a:ea typeface="Adobe 繁黑體 Std B" pitchFamily="34" charset="-120"/>
            </a:endParaRPr>
          </a:p>
          <a:p>
            <a:r>
              <a:rPr lang="zh-TW" altLang="en-US" sz="3400" u="sng" dirty="0" smtClean="0">
                <a:solidFill>
                  <a:srgbClr val="C00000"/>
                </a:solidFill>
                <a:latin typeface="Adobe 繁黑體 Std B" pitchFamily="34" charset="-120"/>
                <a:ea typeface="Adobe 繁黑體 Std B" pitchFamily="34" charset="-120"/>
              </a:rPr>
              <a:t>挑選價值一致員工</a:t>
            </a:r>
            <a:endParaRPr lang="en-US" altLang="zh-TW" sz="3400" u="sng" dirty="0" smtClean="0">
              <a:solidFill>
                <a:srgbClr val="C00000"/>
              </a:solidFill>
              <a:latin typeface="Adobe 繁黑體 Std B" pitchFamily="34" charset="-120"/>
              <a:ea typeface="Adobe 繁黑體 Std B" pitchFamily="34" charset="-120"/>
            </a:endParaRPr>
          </a:p>
          <a:p>
            <a:pPr lvl="1"/>
            <a:r>
              <a:rPr lang="zh-TW" altLang="en-US" sz="2600" dirty="0" smtClean="0">
                <a:latin typeface="Adobe 繁黑體 Std B" pitchFamily="34" charset="-120"/>
                <a:ea typeface="Adobe 繁黑體 Std B" pitchFamily="34" charset="-120"/>
              </a:rPr>
              <a:t>在招募員工時，重視</a:t>
            </a:r>
            <a:r>
              <a:rPr lang="zh-TW" altLang="en-US" sz="2600" dirty="0" smtClean="0">
                <a:latin typeface="Adobe 繁黑體 Std B" pitchFamily="34" charset="-120"/>
                <a:ea typeface="Adobe 繁黑體 Std B" pitchFamily="34" charset="-120"/>
              </a:rPr>
              <a:t>倫理公司</a:t>
            </a:r>
            <a:r>
              <a:rPr lang="zh-TW" altLang="en-US" sz="2600" dirty="0" smtClean="0">
                <a:latin typeface="Adobe 繁黑體 Std B" pitchFamily="34" charset="-120"/>
                <a:ea typeface="Adobe 繁黑體 Std B" pitchFamily="34" charset="-120"/>
              </a:rPr>
              <a:t>會很細心挑選合適的</a:t>
            </a:r>
            <a:r>
              <a:rPr lang="zh-TW" altLang="en-US" sz="2600" dirty="0" smtClean="0">
                <a:latin typeface="Adobe 繁黑體 Std B" pitchFamily="34" charset="-120"/>
                <a:ea typeface="Adobe 繁黑體 Std B" pitchFamily="34" charset="-120"/>
              </a:rPr>
              <a:t>成員</a:t>
            </a:r>
            <a:endParaRPr lang="en-US" altLang="zh-TW" sz="2600" dirty="0" smtClean="0">
              <a:latin typeface="Adobe 繁黑體 Std B" pitchFamily="34" charset="-120"/>
              <a:ea typeface="Adobe 繁黑體 Std B" pitchFamily="34" charset="-120"/>
            </a:endParaRPr>
          </a:p>
          <a:p>
            <a:r>
              <a:rPr lang="zh-TW" altLang="en-US" sz="3400" u="sng" dirty="0" smtClean="0">
                <a:solidFill>
                  <a:srgbClr val="C00000"/>
                </a:solidFill>
                <a:latin typeface="Adobe 繁黑體 Std B" pitchFamily="34" charset="-120"/>
                <a:ea typeface="Adobe 繁黑體 Std B" pitchFamily="34" charset="-120"/>
              </a:rPr>
              <a:t>獎勵機制</a:t>
            </a:r>
            <a:endParaRPr lang="en-US" altLang="zh-TW" sz="3400" u="sng" dirty="0" smtClean="0">
              <a:solidFill>
                <a:srgbClr val="C00000"/>
              </a:solidFill>
              <a:latin typeface="Adobe 繁黑體 Std B" pitchFamily="34" charset="-120"/>
              <a:ea typeface="Adobe 繁黑體 Std B" pitchFamily="34" charset="-120"/>
            </a:endParaRPr>
          </a:p>
          <a:p>
            <a:pPr lvl="1"/>
            <a:r>
              <a:rPr lang="zh-TW" altLang="en-US" sz="2600" dirty="0" smtClean="0">
                <a:latin typeface="Adobe 繁黑體 Std B" pitchFamily="34" charset="-120"/>
                <a:ea typeface="Adobe 繁黑體 Std B" pitchFamily="34" charset="-120"/>
              </a:rPr>
              <a:t>公司應設立一些獎懲倫理行為的機制，獎勵員工的倫理行為，懲罰不道德行為。</a:t>
            </a:r>
            <a:endParaRPr lang="en-US" altLang="zh-TW" sz="2600"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fontScale="90000"/>
          </a:bodyPr>
          <a:lstStyle/>
          <a:p>
            <a:pPr algn="ctr"/>
            <a:r>
              <a:rPr lang="zh-TW" altLang="en-US" sz="5000" dirty="0" smtClean="0">
                <a:latin typeface="Adobe 繁黑體 Std B" pitchFamily="34" charset="-120"/>
                <a:ea typeface="Adobe 繁黑體 Std B" pitchFamily="34" charset="-120"/>
              </a:rPr>
              <a:t>如何發展企業的商業</a:t>
            </a:r>
            <a:r>
              <a:rPr lang="zh-TW" altLang="en-US" sz="5000" dirty="0" smtClean="0">
                <a:latin typeface="Adobe 繁黑體 Std B" pitchFamily="34" charset="-120"/>
                <a:ea typeface="Adobe 繁黑體 Std B" pitchFamily="34" charset="-120"/>
              </a:rPr>
              <a:t>倫理</a:t>
            </a:r>
            <a:r>
              <a:rPr lang="en-US" altLang="zh-TW" sz="5000" dirty="0" smtClean="0">
                <a:latin typeface="Adobe 繁黑體 Std B" pitchFamily="34" charset="-120"/>
                <a:ea typeface="Adobe 繁黑體 Std B" pitchFamily="34" charset="-120"/>
              </a:rPr>
              <a:t/>
            </a:r>
            <a:br>
              <a:rPr lang="en-US" altLang="zh-TW" sz="5000" dirty="0" smtClean="0">
                <a:latin typeface="Adobe 繁黑體 Std B" pitchFamily="34" charset="-120"/>
                <a:ea typeface="Adobe 繁黑體 Std B" pitchFamily="34" charset="-120"/>
              </a:rPr>
            </a:br>
            <a:r>
              <a:rPr lang="zh-TW" altLang="en-US" sz="5000" dirty="0" smtClean="0">
                <a:latin typeface="Adobe 繁黑體 Std B" pitchFamily="34" charset="-120"/>
                <a:ea typeface="Adobe 繁黑體 Std B" pitchFamily="34" charset="-120"/>
              </a:rPr>
              <a:t>的</a:t>
            </a:r>
            <a:r>
              <a:rPr lang="zh-TW" altLang="en-US" sz="5000" dirty="0" smtClean="0">
                <a:latin typeface="Adobe 繁黑體 Std B" pitchFamily="34" charset="-120"/>
                <a:ea typeface="Adobe 繁黑體 Std B" pitchFamily="34" charset="-120"/>
              </a:rPr>
              <a:t>一些</a:t>
            </a:r>
            <a:r>
              <a:rPr lang="zh-TW" altLang="en-US" sz="5000" dirty="0" smtClean="0">
                <a:latin typeface="Adobe 繁黑體 Std B" pitchFamily="34" charset="-120"/>
                <a:ea typeface="Adobe 繁黑體 Std B" pitchFamily="34" charset="-120"/>
              </a:rPr>
              <a:t>建議</a:t>
            </a:r>
            <a:endParaRPr lang="zh-TW" altLang="en-US" sz="5000" dirty="0">
              <a:latin typeface="Adobe 繁黑體 Std B" pitchFamily="34" charset="-120"/>
              <a:ea typeface="Adobe 繁黑體 Std B" pitchFamily="34"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0" y="1600200"/>
            <a:ext cx="9144000" cy="5257800"/>
          </a:xfrm>
        </p:spPr>
        <p:txBody>
          <a:bodyPr>
            <a:noAutofit/>
          </a:bodyPr>
          <a:lstStyle/>
          <a:p>
            <a:r>
              <a:rPr lang="zh-TW" altLang="en-US" sz="3400" u="sng" dirty="0" smtClean="0">
                <a:solidFill>
                  <a:srgbClr val="C00000"/>
                </a:solidFill>
                <a:latin typeface="Adobe 繁黑體 Std B" pitchFamily="34" charset="-120"/>
                <a:ea typeface="Adobe 繁黑體 Std B" pitchFamily="34" charset="-120"/>
              </a:rPr>
              <a:t>制訂有效的行為守則</a:t>
            </a:r>
            <a:endParaRPr lang="en-US" altLang="zh-TW" sz="3400" u="sng" dirty="0" smtClean="0">
              <a:solidFill>
                <a:srgbClr val="C00000"/>
              </a:solidFill>
              <a:latin typeface="Adobe 繁黑體 Std B" pitchFamily="34" charset="-120"/>
              <a:ea typeface="Adobe 繁黑體 Std B" pitchFamily="34" charset="-120"/>
            </a:endParaRPr>
          </a:p>
          <a:p>
            <a:pPr lvl="1"/>
            <a:r>
              <a:rPr lang="zh-TW" altLang="en-US" sz="2600" dirty="0" smtClean="0">
                <a:latin typeface="Adobe 繁黑體 Std B" pitchFamily="34" charset="-120"/>
                <a:ea typeface="Adobe 繁黑體 Std B" pitchFamily="34" charset="-120"/>
              </a:rPr>
              <a:t>倫理守則要發揮作用，必須用精準的語言展示出公司的核心價值、信念及經營理念。 </a:t>
            </a:r>
          </a:p>
          <a:p>
            <a:pPr lvl="1"/>
            <a:r>
              <a:rPr lang="zh-TW" altLang="en-US" sz="2600" dirty="0" smtClean="0">
                <a:latin typeface="Adobe 繁黑體 Std B" pitchFamily="34" charset="-120"/>
                <a:ea typeface="Adobe 繁黑體 Std B" pitchFamily="34" charset="-120"/>
              </a:rPr>
              <a:t>其次，公司要令每一名員工知道、認同守則的內容，然後自願地接受及遵守之</a:t>
            </a:r>
            <a:r>
              <a:rPr lang="zh-TW" altLang="en-US" sz="2600" dirty="0" smtClean="0">
                <a:latin typeface="Adobe 繁黑體 Std B" pitchFamily="34" charset="-120"/>
                <a:ea typeface="Adobe 繁黑體 Std B" pitchFamily="34" charset="-120"/>
              </a:rPr>
              <a:t>。</a:t>
            </a:r>
            <a:endParaRPr lang="en-US" altLang="zh-TW" sz="2600" dirty="0" smtClean="0">
              <a:latin typeface="Adobe 繁黑體 Std B" pitchFamily="34" charset="-120"/>
              <a:ea typeface="Adobe 繁黑體 Std B" pitchFamily="34" charset="-120"/>
            </a:endParaRPr>
          </a:p>
          <a:p>
            <a:pPr lvl="1"/>
            <a:endParaRPr lang="zh-TW" altLang="en-US" sz="2600" dirty="0" smtClean="0">
              <a:latin typeface="Adobe 繁黑體 Std B" pitchFamily="34" charset="-120"/>
              <a:ea typeface="Adobe 繁黑體 Std B" pitchFamily="34" charset="-120"/>
            </a:endParaRPr>
          </a:p>
          <a:p>
            <a:r>
              <a:rPr lang="zh-TW" altLang="en-US" sz="3400" u="sng" dirty="0" smtClean="0">
                <a:solidFill>
                  <a:srgbClr val="C00000"/>
                </a:solidFill>
                <a:latin typeface="Adobe 繁黑體 Std B" pitchFamily="34" charset="-120"/>
                <a:ea typeface="Adobe 繁黑體 Std B" pitchFamily="34" charset="-120"/>
              </a:rPr>
              <a:t>員工</a:t>
            </a:r>
            <a:r>
              <a:rPr lang="zh-TW" altLang="en-US" sz="3400" u="sng" dirty="0" smtClean="0">
                <a:solidFill>
                  <a:srgbClr val="C00000"/>
                </a:solidFill>
                <a:latin typeface="Adobe 繁黑體 Std B" pitchFamily="34" charset="-120"/>
                <a:ea typeface="Adobe 繁黑體 Std B" pitchFamily="34" charset="-120"/>
              </a:rPr>
              <a:t>倫理培訓不</a:t>
            </a:r>
            <a:r>
              <a:rPr lang="zh-TW" altLang="en-US" sz="3400" u="sng" dirty="0" smtClean="0">
                <a:solidFill>
                  <a:srgbClr val="C00000"/>
                </a:solidFill>
                <a:latin typeface="Adobe 繁黑體 Std B" pitchFamily="34" charset="-120"/>
                <a:ea typeface="Adobe 繁黑體 Std B" pitchFamily="34" charset="-120"/>
              </a:rPr>
              <a:t>綴</a:t>
            </a:r>
            <a:endParaRPr lang="en-US" altLang="zh-TW" sz="3400" u="sng" dirty="0" smtClean="0">
              <a:solidFill>
                <a:srgbClr val="C00000"/>
              </a:solidFill>
              <a:latin typeface="Adobe 繁黑體 Std B" pitchFamily="34" charset="-120"/>
              <a:ea typeface="Adobe 繁黑體 Std B" pitchFamily="34" charset="-120"/>
            </a:endParaRPr>
          </a:p>
          <a:p>
            <a:pPr lvl="1"/>
            <a:r>
              <a:rPr lang="zh-TW" altLang="en-US" sz="2600" dirty="0" smtClean="0">
                <a:latin typeface="Adobe 繁黑體 Std B" pitchFamily="34" charset="-120"/>
                <a:ea typeface="Adobe 繁黑體 Std B" pitchFamily="34" charset="-120"/>
              </a:rPr>
              <a:t>倫理培訓課程的目的，主要是提高員工對在職場的倫理問題之警覺性，教導他們分析及解決問題的能力，同時培養一種倫理感。</a:t>
            </a:r>
            <a:endParaRPr lang="en-US" altLang="zh-TW" sz="2600" dirty="0" smtClean="0">
              <a:latin typeface="Adobe 繁黑體 Std B" pitchFamily="34" charset="-120"/>
              <a:ea typeface="Adobe 繁黑體 Std B" pitchFamily="34" charset="-120"/>
            </a:endParaRPr>
          </a:p>
        </p:txBody>
      </p:sp>
      <p:sp>
        <p:nvSpPr>
          <p:cNvPr id="3" name="標題 2"/>
          <p:cNvSpPr>
            <a:spLocks noGrp="1"/>
          </p:cNvSpPr>
          <p:nvPr>
            <p:ph type="title"/>
          </p:nvPr>
        </p:nvSpPr>
        <p:spPr/>
        <p:txBody>
          <a:bodyPr>
            <a:normAutofit fontScale="90000"/>
          </a:bodyPr>
          <a:lstStyle/>
          <a:p>
            <a:pPr algn="ctr"/>
            <a:r>
              <a:rPr lang="zh-TW" altLang="en-US" sz="5000" dirty="0" smtClean="0">
                <a:latin typeface="Adobe 繁黑體 Std B" pitchFamily="34" charset="-120"/>
                <a:ea typeface="Adobe 繁黑體 Std B" pitchFamily="34" charset="-120"/>
              </a:rPr>
              <a:t>如何發展企業的商業</a:t>
            </a:r>
            <a:r>
              <a:rPr lang="zh-TW" altLang="en-US" sz="5000" dirty="0" smtClean="0">
                <a:latin typeface="Adobe 繁黑體 Std B" pitchFamily="34" charset="-120"/>
                <a:ea typeface="Adobe 繁黑體 Std B" pitchFamily="34" charset="-120"/>
              </a:rPr>
              <a:t>倫理</a:t>
            </a:r>
            <a:r>
              <a:rPr lang="en-US" altLang="zh-TW" sz="5000" dirty="0" smtClean="0">
                <a:latin typeface="Adobe 繁黑體 Std B" pitchFamily="34" charset="-120"/>
                <a:ea typeface="Adobe 繁黑體 Std B" pitchFamily="34" charset="-120"/>
              </a:rPr>
              <a:t/>
            </a:r>
            <a:br>
              <a:rPr lang="en-US" altLang="zh-TW" sz="5000" dirty="0" smtClean="0">
                <a:latin typeface="Adobe 繁黑體 Std B" pitchFamily="34" charset="-120"/>
                <a:ea typeface="Adobe 繁黑體 Std B" pitchFamily="34" charset="-120"/>
              </a:rPr>
            </a:br>
            <a:r>
              <a:rPr lang="zh-TW" altLang="en-US" sz="5000" dirty="0" smtClean="0">
                <a:latin typeface="Adobe 繁黑體 Std B" pitchFamily="34" charset="-120"/>
                <a:ea typeface="Adobe 繁黑體 Std B" pitchFamily="34" charset="-120"/>
              </a:rPr>
              <a:t>的</a:t>
            </a:r>
            <a:r>
              <a:rPr lang="zh-TW" altLang="en-US" sz="5000" dirty="0" smtClean="0">
                <a:latin typeface="Adobe 繁黑體 Std B" pitchFamily="34" charset="-120"/>
                <a:ea typeface="Adobe 繁黑體 Std B" pitchFamily="34" charset="-120"/>
              </a:rPr>
              <a:t>一些</a:t>
            </a:r>
            <a:r>
              <a:rPr lang="zh-TW" altLang="en-US" sz="5000" dirty="0" smtClean="0">
                <a:latin typeface="Adobe 繁黑體 Std B" pitchFamily="34" charset="-120"/>
                <a:ea typeface="Adobe 繁黑體 Std B" pitchFamily="34" charset="-120"/>
              </a:rPr>
              <a:t>建議</a:t>
            </a:r>
            <a:endParaRPr lang="zh-TW" altLang="en-US" sz="5000" dirty="0">
              <a:latin typeface="Adobe 繁黑體 Std B" pitchFamily="34" charset="-120"/>
              <a:ea typeface="Adobe 繁黑體 Std B" pitchFamily="34" charset="-120"/>
            </a:endParaRPr>
          </a:p>
        </p:txBody>
      </p:sp>
    </p:spTree>
  </p:cSld>
  <p:clrMapOvr>
    <a:masterClrMapping/>
  </p:clrMapOvr>
</p:sld>
</file>

<file path=ppt/theme/theme1.xml><?xml version="1.0" encoding="utf-8"?>
<a:theme xmlns:a="http://schemas.openxmlformats.org/drawingml/2006/main" name="EdBackToSchl(2)">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A7A3A1A-66C2-44A9-B26B-C232E3FA40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EdBackToSchl(2)</Template>
  <TotalTime>0</TotalTime>
  <Words>546</Words>
  <Application>Microsoft Office PowerPoint</Application>
  <PresentationFormat>如螢幕大小 (4:3)</PresentationFormat>
  <Paragraphs>70</Paragraphs>
  <Slides>8</Slides>
  <Notes>1</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EdBackToSchl(2)</vt:lpstr>
      <vt:lpstr>陳擎文老師</vt:lpstr>
      <vt:lpstr>8個準則為不同的企業打分</vt:lpstr>
      <vt:lpstr>1994年美國獲家集團所制訂：  20個企業的社會責任準則</vt:lpstr>
      <vt:lpstr>三重基線商業的內涵</vt:lpstr>
      <vt:lpstr>永續經營新理念 </vt:lpstr>
      <vt:lpstr>打造優良倫理的企業</vt:lpstr>
      <vt:lpstr>如何發展企業的商業倫理 的一些建議</vt:lpstr>
      <vt:lpstr>如何發展企業的商業倫理 的一些建議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2012-02-02T03:26:32Z</dcterms:created>
  <dcterms:modified xsi:type="dcterms:W3CDTF">2020-02-23T11:01:59Z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