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639" r:id="rId4"/>
    <p:sldId id="638" r:id="rId5"/>
    <p:sldId id="640" r:id="rId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977" autoAdjust="0"/>
  </p:normalViewPr>
  <p:slideViewPr>
    <p:cSldViewPr>
      <p:cViewPr varScale="1">
        <p:scale>
          <a:sx n="68" d="100"/>
          <a:sy n="68" d="100"/>
        </p:scale>
        <p:origin x="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2/11/2023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zh-TW" smtClean="0"/>
              <a:pPr/>
              <a:t>1</a:t>
            </a:fld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2023/2/11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edu.tw/course?id=12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11929" y="1570112"/>
            <a:ext cx="7848872" cy="1584176"/>
          </a:xfrm>
        </p:spPr>
        <p:txBody>
          <a:bodyPr>
            <a:normAutofit/>
          </a:bodyPr>
          <a:lstStyle/>
          <a:p>
            <a:r>
              <a:rPr lang="zh-CN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期中期末報告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台北科技大學，經管系，陳擎文</a:t>
            </a:r>
            <a:br>
              <a:rPr lang="en-US" altLang="zh-CN" b="1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要求：簡報的全部素材都</a:t>
            </a:r>
            <a:r>
              <a:rPr lang="zh-CN" altLang="en-US" sz="4000" b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符合學術倫理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（例如：創用</a:t>
            </a:r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CC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）：</a:t>
            </a:r>
            <a:endParaRPr lang="en-US" altLang="zh-CN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200" b="1" dirty="0">
                <a:solidFill>
                  <a:srgbClr val="7030A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en-US" altLang="zh-CN" sz="3200" b="1" dirty="0" err="1">
                <a:solidFill>
                  <a:srgbClr val="7030A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ptt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必須使用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CC0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無版權的檔案</a:t>
            </a:r>
            <a:endParaRPr lang="en-US" altLang="zh-CN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200" b="1" dirty="0">
                <a:solidFill>
                  <a:srgbClr val="7030A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插圖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最少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必須用符合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創用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版權的檔案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200" b="1" dirty="0">
                <a:solidFill>
                  <a:srgbClr val="7030A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音檔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最少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必須用符合</a:t>
            </a:r>
            <a:r>
              <a:rPr lang="zh-CN" altLang="en-US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創用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版權的檔案</a:t>
            </a:r>
            <a:endParaRPr lang="en-US" altLang="zh-CN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200" b="1" dirty="0">
                <a:solidFill>
                  <a:srgbClr val="7030A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參考課程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：符合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OERs(</a:t>
            </a:r>
            <a:r>
              <a:rPr lang="zh-TW" altLang="en-US" sz="3200" b="1" dirty="0">
                <a:effectLst/>
              </a:rPr>
              <a:t>開放式教育資源</a:t>
            </a:r>
            <a:r>
              <a:rPr lang="en-US" altLang="zh-TW" sz="3200" b="1" dirty="0">
                <a:effectLst/>
              </a:rPr>
              <a:t>)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的課程內容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期中期末報告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61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CN" altLang="en-US" sz="36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參考的來源教材：</a:t>
            </a:r>
            <a:endParaRPr lang="en-US" altLang="zh-CN" sz="3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：企業倫理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中華開放教育聯盟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https://www.openedu.tw/course?id=1245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chp4-1-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責任倫理：討論地球是否真的暖化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chp4-2-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社會企業倫理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chp4-3-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會計倫理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chp4-4-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職場倫理</a:t>
            </a:r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道德五原則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chp4-5-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企業社會責任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chp4-6-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資訊倫理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chp4-7-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金融倫理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chp4-8-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大學社會責任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chp4-9-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環境會計</a:t>
            </a:r>
          </a:p>
          <a:p>
            <a:pPr lvl="1"/>
            <a:r>
              <a:rPr lang="en-US" altLang="zh-TW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chp4-10-</a:t>
            </a:r>
            <a:r>
              <a:rPr lang="zh-TW" altLang="en-US" sz="3200" b="1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人力資源管理倫理</a:t>
            </a:r>
            <a:endParaRPr lang="en-US" altLang="zh-TW" sz="3200" b="1" dirty="0">
              <a:solidFill>
                <a:srgbClr val="7030A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期中期末報告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50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CN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期末上台報告</a:t>
            </a:r>
            <a:r>
              <a:rPr lang="zh-CN" altLang="en-US" sz="40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40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報告時間：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CN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分鐘提問，</a:t>
            </a:r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</a:t>
            </a:r>
            <a:endParaRPr lang="en-US" altLang="zh-CN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CN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人／組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期末上台報告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162154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197</Words>
  <Application>Microsoft Office PowerPoint</Application>
  <PresentationFormat>如螢幕大小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Segoe Condensed</vt:lpstr>
      <vt:lpstr>微軟正黑體</vt:lpstr>
      <vt:lpstr>Arial</vt:lpstr>
      <vt:lpstr>Bookman Old Style</vt:lpstr>
      <vt:lpstr>Calibri</vt:lpstr>
      <vt:lpstr>EdBackToSchl(2)</vt:lpstr>
      <vt:lpstr>台北科技大學，經管系，陳擎文 </vt:lpstr>
      <vt:lpstr>期中期末報告</vt:lpstr>
      <vt:lpstr>期中期末報告</vt:lpstr>
      <vt:lpstr>期末上台報告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2023-02-11T12:16:41Z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