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659" r:id="rId4"/>
    <p:sldId id="660" r:id="rId5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3977" autoAdjust="0"/>
  </p:normalViewPr>
  <p:slideViewPr>
    <p:cSldViewPr>
      <p:cViewPr varScale="1">
        <p:scale>
          <a:sx n="72" d="100"/>
          <a:sy n="72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7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9472DD5C-B6A9-4714-908F-0B8F74738B98}" type="datetimeFigureOut">
              <a:rPr lang="en-US" altLang="zh-TW" smtClean="0"/>
              <a:pPr/>
              <a:t>4/17/2024</a:t>
            </a:fld>
            <a:endParaRPr lang="zh-TW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7C1C90DE-A98B-4173-B17E-434F189FC4DB}" type="slidenum">
              <a:rPr lang="zh-TW" smtClean="0"/>
              <a:pPr/>
              <a:t>‹#›</a:t>
            </a:fld>
            <a:endParaRPr 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193366E8-8A22-4400-BBA2-8D322280A6E8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3792D2CF-A01B-4515-8B40-3DC34258267A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zh-TW" smtClean="0"/>
              <a:pPr/>
              <a:t>1</a:t>
            </a:fld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 latinLnBrk="0">
              <a:buNone/>
              <a:defRPr lang="zh-TW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 latinLnBrk="0">
              <a:buNone/>
              <a:defRPr lang="zh-TW" sz="2800">
                <a:solidFill>
                  <a:schemeClr val="tx1"/>
                </a:solidFill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 latinLnBrk="0">
              <a:defRPr lang="zh-TW" sz="3200">
                <a:solidFill>
                  <a:schemeClr val="tx1"/>
                </a:solidFill>
              </a:defRPr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lvl6pPr>
              <a:defRPr lang="zh-TW" sz="2000"/>
            </a:lvl6pPr>
            <a:lvl7pPr>
              <a:defRPr lang="zh-TW" sz="2000"/>
            </a:lvl7pPr>
            <a:lvl8pPr>
              <a:defRPr lang="zh-TW" sz="2000"/>
            </a:lvl8pPr>
            <a:lvl9pPr>
              <a:defRPr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 latinLnBrk="0">
              <a:defRPr lang="zh-TW"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>
              <a:buNone/>
              <a:defRPr lang="zh-TW" sz="2800"/>
            </a:lvl2pPr>
            <a:lvl3pPr marL="914400" indent="0">
              <a:buNone/>
              <a:defRPr lang="zh-TW" sz="2400"/>
            </a:lvl3pPr>
            <a:lvl4pPr marL="1371600" indent="0">
              <a:buNone/>
              <a:defRPr lang="zh-TW" sz="2000"/>
            </a:lvl4pPr>
            <a:lvl5pPr marL="1828800" indent="0">
              <a:buNone/>
              <a:defRPr lang="zh-TW" sz="2000"/>
            </a:lvl5pPr>
            <a:lvl6pPr marL="2286000" indent="0">
              <a:buNone/>
              <a:defRPr lang="zh-TW" sz="2000"/>
            </a:lvl6pPr>
            <a:lvl7pPr marL="2743200" indent="0">
              <a:buNone/>
              <a:defRPr lang="zh-TW" sz="2000"/>
            </a:lvl7pPr>
            <a:lvl8pPr marL="3200400" indent="0">
              <a:buNone/>
              <a:defRPr lang="zh-TW" sz="2000"/>
            </a:lvl8pPr>
            <a:lvl9pPr marL="3657600" indent="0">
              <a:buNone/>
              <a:defRPr lang="zh-TW" sz="2000"/>
            </a:lvl9pPr>
          </a:lstStyle>
          <a:p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zh-TW" altLang="en-US"/>
              <a:pPr/>
              <a:t>2024/4/17</a:t>
            </a:fld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11929" y="1570112"/>
            <a:ext cx="7848872" cy="1584176"/>
          </a:xfrm>
        </p:spPr>
        <p:txBody>
          <a:bodyPr>
            <a:normAutofit/>
          </a:bodyPr>
          <a:lstStyle/>
          <a:p>
            <a:r>
              <a:rPr lang="zh-CN" altLang="en-US" sz="6600" b="1" dirty="0">
                <a:latin typeface="微軟正黑體" pitchFamily="34" charset="-120"/>
                <a:ea typeface="微軟正黑體" pitchFamily="34" charset="-120"/>
              </a:rPr>
              <a:t>企業倫理</a:t>
            </a:r>
            <a:endParaRPr lang="zh-TW" altLang="en-US" sz="6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台北科技大學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>
            <a:extLst>
              <a:ext uri="{FF2B5EF4-FFF2-40B4-BE49-F238E27FC236}">
                <a16:creationId xmlns:a16="http://schemas.microsoft.com/office/drawing/2014/main" id="{914BC62A-23BB-4C6A-86B8-D2C3EDCEF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208912" cy="5256584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企業倫理發展的</a:t>
            </a:r>
            <a:r>
              <a:rPr lang="en-US" altLang="zh-CN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CN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個階段</a:t>
            </a:r>
            <a:endParaRPr lang="en-US" altLang="zh-CN" sz="7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CN" sz="7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7200" b="1" dirty="0"/>
              <a:t>企業倫理</a:t>
            </a:r>
            <a:r>
              <a:rPr lang="en-US" altLang="zh-CN" sz="7200" b="1" dirty="0"/>
              <a:t>1.0</a:t>
            </a:r>
          </a:p>
          <a:p>
            <a:r>
              <a:rPr lang="zh-CN" altLang="en-US" sz="7200" b="1" dirty="0"/>
              <a:t>企業倫理</a:t>
            </a:r>
            <a:r>
              <a:rPr lang="en-US" altLang="zh-CN" sz="7200" b="1" dirty="0"/>
              <a:t>2.0</a:t>
            </a:r>
          </a:p>
          <a:p>
            <a:r>
              <a:rPr lang="zh-CN" altLang="en-US" sz="7200" b="1" dirty="0"/>
              <a:t>企業倫理</a:t>
            </a:r>
            <a:r>
              <a:rPr lang="en-US" altLang="zh-CN" sz="7200" b="1" dirty="0"/>
              <a:t>3.0</a:t>
            </a:r>
            <a:endParaRPr lang="zh-TW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16877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CF7C7A70-A455-4B6F-9795-07DFCE998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個公司實踐企業倫理，過去數</a:t>
            </a:r>
            <a:r>
              <a:rPr lang="en-US" altLang="zh-CN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CN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年的發展有</a:t>
            </a:r>
            <a:r>
              <a:rPr lang="en-US" altLang="zh-CN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CN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個階段：</a:t>
            </a:r>
            <a:endParaRPr lang="en-US" altLang="zh-CN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zh-TW" altLang="en-US" sz="4000" b="1" dirty="0"/>
          </a:p>
          <a:p>
            <a:r>
              <a:rPr lang="zh-CN" altLang="en-US" sz="4400" b="1" dirty="0"/>
              <a:t>企業倫理</a:t>
            </a:r>
            <a:r>
              <a:rPr lang="en-US" altLang="zh-CN" sz="4400" b="1" dirty="0"/>
              <a:t>1.0</a:t>
            </a:r>
            <a:r>
              <a:rPr lang="zh-CN" altLang="en-US" sz="4400" b="1" dirty="0"/>
              <a:t>：</a:t>
            </a:r>
            <a:r>
              <a:rPr lang="en-US" altLang="zh-CN" sz="4400" b="1" dirty="0">
                <a:solidFill>
                  <a:srgbClr val="C00000"/>
                </a:solidFill>
                <a:highlight>
                  <a:srgbClr val="FFFF00"/>
                </a:highlight>
              </a:rPr>
              <a:t>CSR</a:t>
            </a:r>
          </a:p>
          <a:p>
            <a:r>
              <a:rPr lang="zh-CN" altLang="en-US" sz="4400" b="1" dirty="0"/>
              <a:t>企業倫理</a:t>
            </a:r>
            <a:r>
              <a:rPr lang="en-US" altLang="zh-CN" sz="4400" b="1" dirty="0"/>
              <a:t>2.0</a:t>
            </a:r>
            <a:r>
              <a:rPr lang="zh-CN" altLang="en-US" sz="4400" b="1" dirty="0"/>
              <a:t>：</a:t>
            </a:r>
            <a:r>
              <a:rPr lang="zh-TW" altLang="en-US" sz="4400" b="1" dirty="0">
                <a:solidFill>
                  <a:srgbClr val="C00000"/>
                </a:solidFill>
                <a:highlight>
                  <a:srgbClr val="FFFF00"/>
                </a:highlight>
              </a:rPr>
              <a:t>企業與其利害關係人的倫理</a:t>
            </a:r>
            <a:endParaRPr lang="en-US" altLang="zh-CN" sz="44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r>
              <a:rPr lang="zh-CN" altLang="en-US" sz="4400" b="1" dirty="0"/>
              <a:t>企業倫理</a:t>
            </a:r>
            <a:r>
              <a:rPr lang="en-US" altLang="zh-CN" sz="4400" b="1" dirty="0"/>
              <a:t>3.0</a:t>
            </a:r>
            <a:r>
              <a:rPr lang="zh-CN" altLang="en-US" sz="4400" b="1" dirty="0"/>
              <a:t>：</a:t>
            </a:r>
            <a:r>
              <a:rPr lang="en-US" altLang="zh-CN" sz="4400" b="1" dirty="0">
                <a:solidFill>
                  <a:srgbClr val="C00000"/>
                </a:solidFill>
                <a:highlight>
                  <a:srgbClr val="FFFF00"/>
                </a:highlight>
              </a:rPr>
              <a:t>ESG</a:t>
            </a:r>
          </a:p>
          <a:p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400" b="1" dirty="0">
              <a:solidFill>
                <a:srgbClr val="7030A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7F98438-F64F-406F-9D6E-19CB3A85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企業倫理發展的</a:t>
            </a:r>
            <a:r>
              <a:rPr lang="en-US" altLang="zh-CN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CN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個階段</a:t>
            </a:r>
            <a:endParaRPr lang="en-US" altLang="zh-CN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7032946"/>
      </p:ext>
    </p:extLst>
  </p:cSld>
  <p:clrMapOvr>
    <a:masterClrMapping/>
  </p:clrMapOvr>
</p:sld>
</file>

<file path=ppt/theme/theme1.xml><?xml version="1.0" encoding="utf-8"?>
<a:theme xmlns:a="http://schemas.openxmlformats.org/drawingml/2006/main" name="EdBackToSchl(2)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7A3A1A-66C2-44A9-B26B-C232E3FA4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EdBackToSchl(2)</Template>
  <TotalTime>0</TotalTime>
  <Words>67</Words>
  <Application>Microsoft Office PowerPoint</Application>
  <PresentationFormat>如螢幕大小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Segoe Condensed</vt:lpstr>
      <vt:lpstr>微軟正黑體</vt:lpstr>
      <vt:lpstr>Arial</vt:lpstr>
      <vt:lpstr>Bookman Old Style</vt:lpstr>
      <vt:lpstr>Calibri</vt:lpstr>
      <vt:lpstr>EdBackToSchl(2)</vt:lpstr>
      <vt:lpstr>台北科技大學</vt:lpstr>
      <vt:lpstr>PowerPoint 簡報</vt:lpstr>
      <vt:lpstr>企業倫理發展的3個階段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2012-02-02T03:26:32Z</dcterms:created>
  <dcterms:modified xsi:type="dcterms:W3CDTF">2024-04-16T16:58:53Z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